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9" r:id="rId4"/>
    <p:sldId id="258" r:id="rId5"/>
    <p:sldId id="260" r:id="rId6"/>
    <p:sldId id="262" r:id="rId7"/>
    <p:sldId id="264" r:id="rId8"/>
    <p:sldId id="266" r:id="rId9"/>
    <p:sldId id="267" r:id="rId10"/>
    <p:sldId id="268" r:id="rId11"/>
    <p:sldId id="272" r:id="rId12"/>
    <p:sldId id="273"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A35"/>
    <a:srgbClr val="5BC0BE"/>
    <a:srgbClr val="3A50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433E70-8B25-FE48-A0B7-F729B52CC539}" v="469" dt="2019-02-17T18:10:41.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43"/>
  </p:normalViewPr>
  <p:slideViewPr>
    <p:cSldViewPr snapToGrid="0" snapToObjects="1">
      <p:cViewPr>
        <p:scale>
          <a:sx n="81" d="100"/>
          <a:sy n="81" d="100"/>
        </p:scale>
        <p:origin x="552"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ushik Srinivasan" userId="b2f3f1d4-f6ba-497f-88a8-8f7941cd6b48" providerId="ADAL" clId="{0A433E70-8B25-FE48-A0B7-F729B52CC539}"/>
    <pc:docChg chg="undo custSel addSld delSld modSld sldOrd">
      <pc:chgData name="Kaushik Srinivasan" userId="b2f3f1d4-f6ba-497f-88a8-8f7941cd6b48" providerId="ADAL" clId="{0A433E70-8B25-FE48-A0B7-F729B52CC539}" dt="2019-02-17T18:10:41.807" v="5636" actId="20577"/>
      <pc:docMkLst>
        <pc:docMk/>
      </pc:docMkLst>
      <pc:sldChg chg="addSp modSp">
        <pc:chgData name="Kaushik Srinivasan" userId="b2f3f1d4-f6ba-497f-88a8-8f7941cd6b48" providerId="ADAL" clId="{0A433E70-8B25-FE48-A0B7-F729B52CC539}" dt="2019-02-17T15:20:40.506" v="5555" actId="1076"/>
        <pc:sldMkLst>
          <pc:docMk/>
          <pc:sldMk cId="2530875574" sldId="256"/>
        </pc:sldMkLst>
        <pc:spChg chg="add mod">
          <ac:chgData name="Kaushik Srinivasan" userId="b2f3f1d4-f6ba-497f-88a8-8f7941cd6b48" providerId="ADAL" clId="{0A433E70-8B25-FE48-A0B7-F729B52CC539}" dt="2019-02-17T15:20:40.506" v="5555" actId="1076"/>
          <ac:spMkLst>
            <pc:docMk/>
            <pc:sldMk cId="2530875574" sldId="256"/>
            <ac:spMk id="6" creationId="{5674FE6B-DE3E-0648-892C-97AAE867389C}"/>
          </ac:spMkLst>
        </pc:spChg>
      </pc:sldChg>
      <pc:sldChg chg="addSp modSp">
        <pc:chgData name="Kaushik Srinivasan" userId="b2f3f1d4-f6ba-497f-88a8-8f7941cd6b48" providerId="ADAL" clId="{0A433E70-8B25-FE48-A0B7-F729B52CC539}" dt="2019-02-17T14:45:38.268" v="4707" actId="20577"/>
        <pc:sldMkLst>
          <pc:docMk/>
          <pc:sldMk cId="1136848180" sldId="257"/>
        </pc:sldMkLst>
        <pc:spChg chg="mod">
          <ac:chgData name="Kaushik Srinivasan" userId="b2f3f1d4-f6ba-497f-88a8-8f7941cd6b48" providerId="ADAL" clId="{0A433E70-8B25-FE48-A0B7-F729B52CC539}" dt="2019-02-17T05:04:05.559" v="16" actId="20577"/>
          <ac:spMkLst>
            <pc:docMk/>
            <pc:sldMk cId="1136848180" sldId="257"/>
            <ac:spMk id="5" creationId="{242F5F00-4AE2-D54C-8612-8D70AD11C51A}"/>
          </ac:spMkLst>
        </pc:spChg>
        <pc:spChg chg="mod">
          <ac:chgData name="Kaushik Srinivasan" userId="b2f3f1d4-f6ba-497f-88a8-8f7941cd6b48" providerId="ADAL" clId="{0A433E70-8B25-FE48-A0B7-F729B52CC539}" dt="2019-02-17T14:45:38.268" v="4707" actId="20577"/>
          <ac:spMkLst>
            <pc:docMk/>
            <pc:sldMk cId="1136848180" sldId="257"/>
            <ac:spMk id="6" creationId="{3F48F081-E84F-5844-91D9-E2903CB17BF2}"/>
          </ac:spMkLst>
        </pc:spChg>
        <pc:picChg chg="add mod">
          <ac:chgData name="Kaushik Srinivasan" userId="b2f3f1d4-f6ba-497f-88a8-8f7941cd6b48" providerId="ADAL" clId="{0A433E70-8B25-FE48-A0B7-F729B52CC539}" dt="2019-02-17T05:03:42.977" v="4"/>
          <ac:picMkLst>
            <pc:docMk/>
            <pc:sldMk cId="1136848180" sldId="257"/>
            <ac:picMk id="7" creationId="{332DA16B-40E3-664E-96B8-883B45E3E845}"/>
          </ac:picMkLst>
        </pc:picChg>
      </pc:sldChg>
      <pc:sldChg chg="addSp modSp">
        <pc:chgData name="Kaushik Srinivasan" userId="b2f3f1d4-f6ba-497f-88a8-8f7941cd6b48" providerId="ADAL" clId="{0A433E70-8B25-FE48-A0B7-F729B52CC539}" dt="2019-02-17T05:29:19.416" v="1451" actId="20577"/>
        <pc:sldMkLst>
          <pc:docMk/>
          <pc:sldMk cId="2435752879" sldId="258"/>
        </pc:sldMkLst>
        <pc:spChg chg="add mod">
          <ac:chgData name="Kaushik Srinivasan" userId="b2f3f1d4-f6ba-497f-88a8-8f7941cd6b48" providerId="ADAL" clId="{0A433E70-8B25-FE48-A0B7-F729B52CC539}" dt="2019-02-17T05:29:19.416" v="1451" actId="20577"/>
          <ac:spMkLst>
            <pc:docMk/>
            <pc:sldMk cId="2435752879" sldId="258"/>
            <ac:spMk id="11" creationId="{4440986E-3B03-2F42-BE6F-6C38B562C944}"/>
          </ac:spMkLst>
        </pc:spChg>
      </pc:sldChg>
      <pc:sldChg chg="addSp delSp modSp add ord">
        <pc:chgData name="Kaushik Srinivasan" userId="b2f3f1d4-f6ba-497f-88a8-8f7941cd6b48" providerId="ADAL" clId="{0A433E70-8B25-FE48-A0B7-F729B52CC539}" dt="2019-02-17T05:27:35.483" v="1393" actId="1076"/>
        <pc:sldMkLst>
          <pc:docMk/>
          <pc:sldMk cId="2145578176" sldId="259"/>
        </pc:sldMkLst>
        <pc:spChg chg="del">
          <ac:chgData name="Kaushik Srinivasan" userId="b2f3f1d4-f6ba-497f-88a8-8f7941cd6b48" providerId="ADAL" clId="{0A433E70-8B25-FE48-A0B7-F729B52CC539}" dt="2019-02-17T05:13:18.544" v="891" actId="478"/>
          <ac:spMkLst>
            <pc:docMk/>
            <pc:sldMk cId="2145578176" sldId="259"/>
            <ac:spMk id="2" creationId="{A0B9D468-D6A8-FF47-8E2B-C27D6DAB41CF}"/>
          </ac:spMkLst>
        </pc:spChg>
        <pc:spChg chg="del">
          <ac:chgData name="Kaushik Srinivasan" userId="b2f3f1d4-f6ba-497f-88a8-8f7941cd6b48" providerId="ADAL" clId="{0A433E70-8B25-FE48-A0B7-F729B52CC539}" dt="2019-02-17T05:13:18.544" v="891" actId="478"/>
          <ac:spMkLst>
            <pc:docMk/>
            <pc:sldMk cId="2145578176" sldId="259"/>
            <ac:spMk id="3" creationId="{3AA722AF-8C7A-0D45-9ADF-53A6E2E9FF91}"/>
          </ac:spMkLst>
        </pc:spChg>
        <pc:spChg chg="add mod">
          <ac:chgData name="Kaushik Srinivasan" userId="b2f3f1d4-f6ba-497f-88a8-8f7941cd6b48" providerId="ADAL" clId="{0A433E70-8B25-FE48-A0B7-F729B52CC539}" dt="2019-02-17T05:20:43.315" v="929" actId="1076"/>
          <ac:spMkLst>
            <pc:docMk/>
            <pc:sldMk cId="2145578176" sldId="259"/>
            <ac:spMk id="4" creationId="{D5B764DA-9A22-8242-AB34-EAF0DB2EBA3E}"/>
          </ac:spMkLst>
        </pc:spChg>
        <pc:spChg chg="add mod">
          <ac:chgData name="Kaushik Srinivasan" userId="b2f3f1d4-f6ba-497f-88a8-8f7941cd6b48" providerId="ADAL" clId="{0A433E70-8B25-FE48-A0B7-F729B52CC539}" dt="2019-02-17T05:20:32.957" v="925" actId="1076"/>
          <ac:spMkLst>
            <pc:docMk/>
            <pc:sldMk cId="2145578176" sldId="259"/>
            <ac:spMk id="5" creationId="{126F8DA6-89EF-004B-9076-16F1E67EF167}"/>
          </ac:spMkLst>
        </pc:spChg>
        <pc:spChg chg="add del mod">
          <ac:chgData name="Kaushik Srinivasan" userId="b2f3f1d4-f6ba-497f-88a8-8f7941cd6b48" providerId="ADAL" clId="{0A433E70-8B25-FE48-A0B7-F729B52CC539}" dt="2019-02-17T05:20:59.227" v="950" actId="478"/>
          <ac:spMkLst>
            <pc:docMk/>
            <pc:sldMk cId="2145578176" sldId="259"/>
            <ac:spMk id="6" creationId="{FF924236-B3EF-F641-B9CC-B94E433E56CD}"/>
          </ac:spMkLst>
        </pc:spChg>
        <pc:spChg chg="add del mod">
          <ac:chgData name="Kaushik Srinivasan" userId="b2f3f1d4-f6ba-497f-88a8-8f7941cd6b48" providerId="ADAL" clId="{0A433E70-8B25-FE48-A0B7-F729B52CC539}" dt="2019-02-17T05:26:32.636" v="1346" actId="478"/>
          <ac:spMkLst>
            <pc:docMk/>
            <pc:sldMk cId="2145578176" sldId="259"/>
            <ac:spMk id="7" creationId="{220E0B48-E785-0F44-B060-FCCD8B6D2A92}"/>
          </ac:spMkLst>
        </pc:spChg>
        <pc:spChg chg="add del mod">
          <ac:chgData name="Kaushik Srinivasan" userId="b2f3f1d4-f6ba-497f-88a8-8f7941cd6b48" providerId="ADAL" clId="{0A433E70-8B25-FE48-A0B7-F729B52CC539}" dt="2019-02-17T05:26:40.709" v="1348" actId="478"/>
          <ac:spMkLst>
            <pc:docMk/>
            <pc:sldMk cId="2145578176" sldId="259"/>
            <ac:spMk id="8" creationId="{157445F7-5BEF-6341-BD1D-69A393C1CA09}"/>
          </ac:spMkLst>
        </pc:spChg>
        <pc:spChg chg="add mod">
          <ac:chgData name="Kaushik Srinivasan" userId="b2f3f1d4-f6ba-497f-88a8-8f7941cd6b48" providerId="ADAL" clId="{0A433E70-8B25-FE48-A0B7-F729B52CC539}" dt="2019-02-17T05:27:35.483" v="1393" actId="1076"/>
          <ac:spMkLst>
            <pc:docMk/>
            <pc:sldMk cId="2145578176" sldId="259"/>
            <ac:spMk id="9" creationId="{DEBD9BBD-BF3B-714F-B28D-B6D0A90A1B63}"/>
          </ac:spMkLst>
        </pc:spChg>
        <pc:spChg chg="add del mod">
          <ac:chgData name="Kaushik Srinivasan" userId="b2f3f1d4-f6ba-497f-88a8-8f7941cd6b48" providerId="ADAL" clId="{0A433E70-8B25-FE48-A0B7-F729B52CC539}" dt="2019-02-17T05:26:32.636" v="1346" actId="478"/>
          <ac:spMkLst>
            <pc:docMk/>
            <pc:sldMk cId="2145578176" sldId="259"/>
            <ac:spMk id="10" creationId="{E8E3FB4D-7436-8A4C-B07F-44A762724226}"/>
          </ac:spMkLst>
        </pc:spChg>
        <pc:spChg chg="add del mod">
          <ac:chgData name="Kaushik Srinivasan" userId="b2f3f1d4-f6ba-497f-88a8-8f7941cd6b48" providerId="ADAL" clId="{0A433E70-8B25-FE48-A0B7-F729B52CC539}" dt="2019-02-17T05:21:54.156" v="1029" actId="478"/>
          <ac:spMkLst>
            <pc:docMk/>
            <pc:sldMk cId="2145578176" sldId="259"/>
            <ac:spMk id="11" creationId="{302BF32A-FEAD-1E42-8CF5-A02AA6AA6F9C}"/>
          </ac:spMkLst>
        </pc:spChg>
        <pc:spChg chg="add del mod">
          <ac:chgData name="Kaushik Srinivasan" userId="b2f3f1d4-f6ba-497f-88a8-8f7941cd6b48" providerId="ADAL" clId="{0A433E70-8B25-FE48-A0B7-F729B52CC539}" dt="2019-02-17T05:21:54.156" v="1029" actId="478"/>
          <ac:spMkLst>
            <pc:docMk/>
            <pc:sldMk cId="2145578176" sldId="259"/>
            <ac:spMk id="12" creationId="{8529685C-F19D-C547-B6C6-B73D0D775369}"/>
          </ac:spMkLst>
        </pc:spChg>
        <pc:spChg chg="add del mod">
          <ac:chgData name="Kaushik Srinivasan" userId="b2f3f1d4-f6ba-497f-88a8-8f7941cd6b48" providerId="ADAL" clId="{0A433E70-8B25-FE48-A0B7-F729B52CC539}" dt="2019-02-17T05:21:54.156" v="1029" actId="478"/>
          <ac:spMkLst>
            <pc:docMk/>
            <pc:sldMk cId="2145578176" sldId="259"/>
            <ac:spMk id="13" creationId="{B77C20AF-E629-0A4C-8A03-5A4F91A87A85}"/>
          </ac:spMkLst>
        </pc:spChg>
        <pc:spChg chg="add del mod">
          <ac:chgData name="Kaushik Srinivasan" userId="b2f3f1d4-f6ba-497f-88a8-8f7941cd6b48" providerId="ADAL" clId="{0A433E70-8B25-FE48-A0B7-F729B52CC539}" dt="2019-02-17T05:21:54.156" v="1029" actId="478"/>
          <ac:spMkLst>
            <pc:docMk/>
            <pc:sldMk cId="2145578176" sldId="259"/>
            <ac:spMk id="14" creationId="{FA2B89EC-90C6-C043-89B5-EE1B52C3F039}"/>
          </ac:spMkLst>
        </pc:spChg>
        <pc:spChg chg="add del mod">
          <ac:chgData name="Kaushik Srinivasan" userId="b2f3f1d4-f6ba-497f-88a8-8f7941cd6b48" providerId="ADAL" clId="{0A433E70-8B25-FE48-A0B7-F729B52CC539}" dt="2019-02-17T05:21:54.156" v="1029" actId="478"/>
          <ac:spMkLst>
            <pc:docMk/>
            <pc:sldMk cId="2145578176" sldId="259"/>
            <ac:spMk id="15" creationId="{5A3784A2-EE83-F843-8F7C-30C41F94F831}"/>
          </ac:spMkLst>
        </pc:spChg>
        <pc:spChg chg="add del mod">
          <ac:chgData name="Kaushik Srinivasan" userId="b2f3f1d4-f6ba-497f-88a8-8f7941cd6b48" providerId="ADAL" clId="{0A433E70-8B25-FE48-A0B7-F729B52CC539}" dt="2019-02-17T05:21:54.156" v="1029" actId="478"/>
          <ac:spMkLst>
            <pc:docMk/>
            <pc:sldMk cId="2145578176" sldId="259"/>
            <ac:spMk id="16" creationId="{423DE040-8C21-C340-A5FA-08C43A1A54E6}"/>
          </ac:spMkLst>
        </pc:spChg>
        <pc:spChg chg="add del mod">
          <ac:chgData name="Kaushik Srinivasan" userId="b2f3f1d4-f6ba-497f-88a8-8f7941cd6b48" providerId="ADAL" clId="{0A433E70-8B25-FE48-A0B7-F729B52CC539}" dt="2019-02-17T05:26:32.636" v="1346" actId="478"/>
          <ac:spMkLst>
            <pc:docMk/>
            <pc:sldMk cId="2145578176" sldId="259"/>
            <ac:spMk id="17" creationId="{5D895A42-80E9-D74B-A680-108C106917AA}"/>
          </ac:spMkLst>
        </pc:spChg>
        <pc:spChg chg="add del mod">
          <ac:chgData name="Kaushik Srinivasan" userId="b2f3f1d4-f6ba-497f-88a8-8f7941cd6b48" providerId="ADAL" clId="{0A433E70-8B25-FE48-A0B7-F729B52CC539}" dt="2019-02-17T05:21:00.939" v="951" actId="478"/>
          <ac:spMkLst>
            <pc:docMk/>
            <pc:sldMk cId="2145578176" sldId="259"/>
            <ac:spMk id="18" creationId="{2BDAD70C-4793-F44E-9446-B0619CDFDAE7}"/>
          </ac:spMkLst>
        </pc:spChg>
        <pc:spChg chg="add del mod">
          <ac:chgData name="Kaushik Srinivasan" userId="b2f3f1d4-f6ba-497f-88a8-8f7941cd6b48" providerId="ADAL" clId="{0A433E70-8B25-FE48-A0B7-F729B52CC539}" dt="2019-02-17T05:26:32.636" v="1346" actId="478"/>
          <ac:spMkLst>
            <pc:docMk/>
            <pc:sldMk cId="2145578176" sldId="259"/>
            <ac:spMk id="19" creationId="{02BBEBD5-6B07-D140-A0C1-3A13C784E269}"/>
          </ac:spMkLst>
        </pc:spChg>
        <pc:spChg chg="add del mod">
          <ac:chgData name="Kaushik Srinivasan" userId="b2f3f1d4-f6ba-497f-88a8-8f7941cd6b48" providerId="ADAL" clId="{0A433E70-8B25-FE48-A0B7-F729B52CC539}" dt="2019-02-17T05:26:32.636" v="1346" actId="478"/>
          <ac:spMkLst>
            <pc:docMk/>
            <pc:sldMk cId="2145578176" sldId="259"/>
            <ac:spMk id="20" creationId="{B839C3A3-99A1-A140-92B9-FC075EE581C2}"/>
          </ac:spMkLst>
        </pc:spChg>
        <pc:spChg chg="add del mod">
          <ac:chgData name="Kaushik Srinivasan" userId="b2f3f1d4-f6ba-497f-88a8-8f7941cd6b48" providerId="ADAL" clId="{0A433E70-8B25-FE48-A0B7-F729B52CC539}" dt="2019-02-17T05:21:54.156" v="1029" actId="478"/>
          <ac:spMkLst>
            <pc:docMk/>
            <pc:sldMk cId="2145578176" sldId="259"/>
            <ac:spMk id="21" creationId="{73E7B505-C94A-5B45-867F-5E10462A251E}"/>
          </ac:spMkLst>
        </pc:spChg>
        <pc:spChg chg="add del mod">
          <ac:chgData name="Kaushik Srinivasan" userId="b2f3f1d4-f6ba-497f-88a8-8f7941cd6b48" providerId="ADAL" clId="{0A433E70-8B25-FE48-A0B7-F729B52CC539}" dt="2019-02-17T05:21:54.156" v="1029" actId="478"/>
          <ac:spMkLst>
            <pc:docMk/>
            <pc:sldMk cId="2145578176" sldId="259"/>
            <ac:spMk id="22" creationId="{888A4118-329A-4448-8DC2-9447B1AA5874}"/>
          </ac:spMkLst>
        </pc:spChg>
        <pc:spChg chg="add del mod">
          <ac:chgData name="Kaushik Srinivasan" userId="b2f3f1d4-f6ba-497f-88a8-8f7941cd6b48" providerId="ADAL" clId="{0A433E70-8B25-FE48-A0B7-F729B52CC539}" dt="2019-02-17T05:21:54.156" v="1029" actId="478"/>
          <ac:spMkLst>
            <pc:docMk/>
            <pc:sldMk cId="2145578176" sldId="259"/>
            <ac:spMk id="23" creationId="{EDBBBEBF-3965-0E44-8371-CDE37CF7D4FB}"/>
          </ac:spMkLst>
        </pc:spChg>
        <pc:spChg chg="add del mod">
          <ac:chgData name="Kaushik Srinivasan" userId="b2f3f1d4-f6ba-497f-88a8-8f7941cd6b48" providerId="ADAL" clId="{0A433E70-8B25-FE48-A0B7-F729B52CC539}" dt="2019-02-17T05:26:32.636" v="1346" actId="478"/>
          <ac:spMkLst>
            <pc:docMk/>
            <pc:sldMk cId="2145578176" sldId="259"/>
            <ac:spMk id="24" creationId="{E362BDA4-58B0-6F4F-A01D-BAC4C0879487}"/>
          </ac:spMkLst>
        </pc:spChg>
        <pc:spChg chg="add del mod">
          <ac:chgData name="Kaushik Srinivasan" userId="b2f3f1d4-f6ba-497f-88a8-8f7941cd6b48" providerId="ADAL" clId="{0A433E70-8B25-FE48-A0B7-F729B52CC539}" dt="2019-02-17T05:26:32.636" v="1346" actId="478"/>
          <ac:spMkLst>
            <pc:docMk/>
            <pc:sldMk cId="2145578176" sldId="259"/>
            <ac:spMk id="25" creationId="{F1849D85-BCF4-994D-AD4B-32528C8DDE4A}"/>
          </ac:spMkLst>
        </pc:spChg>
        <pc:spChg chg="add del mod">
          <ac:chgData name="Kaushik Srinivasan" userId="b2f3f1d4-f6ba-497f-88a8-8f7941cd6b48" providerId="ADAL" clId="{0A433E70-8B25-FE48-A0B7-F729B52CC539}" dt="2019-02-17T05:26:32.636" v="1346" actId="478"/>
          <ac:spMkLst>
            <pc:docMk/>
            <pc:sldMk cId="2145578176" sldId="259"/>
            <ac:spMk id="26" creationId="{E4ECD7F0-9346-5945-9607-E36E40EA9374}"/>
          </ac:spMkLst>
        </pc:spChg>
        <pc:spChg chg="add mod">
          <ac:chgData name="Kaushik Srinivasan" userId="b2f3f1d4-f6ba-497f-88a8-8f7941cd6b48" providerId="ADAL" clId="{0A433E70-8B25-FE48-A0B7-F729B52CC539}" dt="2019-02-17T05:27:35.483" v="1393" actId="1076"/>
          <ac:spMkLst>
            <pc:docMk/>
            <pc:sldMk cId="2145578176" sldId="259"/>
            <ac:spMk id="27" creationId="{8FF7D866-A29C-C646-9BCD-11D9E8E5AE59}"/>
          </ac:spMkLst>
        </pc:spChg>
        <pc:spChg chg="add mod">
          <ac:chgData name="Kaushik Srinivasan" userId="b2f3f1d4-f6ba-497f-88a8-8f7941cd6b48" providerId="ADAL" clId="{0A433E70-8B25-FE48-A0B7-F729B52CC539}" dt="2019-02-17T05:27:35.483" v="1393" actId="1076"/>
          <ac:spMkLst>
            <pc:docMk/>
            <pc:sldMk cId="2145578176" sldId="259"/>
            <ac:spMk id="28" creationId="{69A1B5FD-36EE-BC4B-B0B9-941335FF90AC}"/>
          </ac:spMkLst>
        </pc:spChg>
        <pc:spChg chg="add mod">
          <ac:chgData name="Kaushik Srinivasan" userId="b2f3f1d4-f6ba-497f-88a8-8f7941cd6b48" providerId="ADAL" clId="{0A433E70-8B25-FE48-A0B7-F729B52CC539}" dt="2019-02-17T05:27:35.483" v="1393" actId="1076"/>
          <ac:spMkLst>
            <pc:docMk/>
            <pc:sldMk cId="2145578176" sldId="259"/>
            <ac:spMk id="29" creationId="{9283C12C-B584-2F40-80D2-A1E3AC1A6A17}"/>
          </ac:spMkLst>
        </pc:spChg>
        <pc:spChg chg="add del mod">
          <ac:chgData name="Kaushik Srinivasan" userId="b2f3f1d4-f6ba-497f-88a8-8f7941cd6b48" providerId="ADAL" clId="{0A433E70-8B25-FE48-A0B7-F729B52CC539}" dt="2019-02-17T05:26:32.636" v="1346" actId="478"/>
          <ac:spMkLst>
            <pc:docMk/>
            <pc:sldMk cId="2145578176" sldId="259"/>
            <ac:spMk id="30" creationId="{A45C4C4A-87EE-BD4B-A2AA-98A658ABE6B2}"/>
          </ac:spMkLst>
        </pc:spChg>
        <pc:spChg chg="add mod">
          <ac:chgData name="Kaushik Srinivasan" userId="b2f3f1d4-f6ba-497f-88a8-8f7941cd6b48" providerId="ADAL" clId="{0A433E70-8B25-FE48-A0B7-F729B52CC539}" dt="2019-02-17T05:27:35.483" v="1393" actId="1076"/>
          <ac:spMkLst>
            <pc:docMk/>
            <pc:sldMk cId="2145578176" sldId="259"/>
            <ac:spMk id="31" creationId="{AB7C922E-C8DE-D546-895D-AE7FF85D1F12}"/>
          </ac:spMkLst>
        </pc:spChg>
        <pc:spChg chg="add mod">
          <ac:chgData name="Kaushik Srinivasan" userId="b2f3f1d4-f6ba-497f-88a8-8f7941cd6b48" providerId="ADAL" clId="{0A433E70-8B25-FE48-A0B7-F729B52CC539}" dt="2019-02-17T05:27:35.483" v="1393" actId="1076"/>
          <ac:spMkLst>
            <pc:docMk/>
            <pc:sldMk cId="2145578176" sldId="259"/>
            <ac:spMk id="32" creationId="{26209F7C-ADA3-0244-9AEC-F5C1DEA4788E}"/>
          </ac:spMkLst>
        </pc:spChg>
        <pc:spChg chg="add del">
          <ac:chgData name="Kaushik Srinivasan" userId="b2f3f1d4-f6ba-497f-88a8-8f7941cd6b48" providerId="ADAL" clId="{0A433E70-8B25-FE48-A0B7-F729B52CC539}" dt="2019-02-17T05:24:08.100" v="1192"/>
          <ac:spMkLst>
            <pc:docMk/>
            <pc:sldMk cId="2145578176" sldId="259"/>
            <ac:spMk id="33" creationId="{90FBEA95-B416-D742-ACF9-773D47A8BC6E}"/>
          </ac:spMkLst>
        </pc:spChg>
        <pc:spChg chg="add mod">
          <ac:chgData name="Kaushik Srinivasan" userId="b2f3f1d4-f6ba-497f-88a8-8f7941cd6b48" providerId="ADAL" clId="{0A433E70-8B25-FE48-A0B7-F729B52CC539}" dt="2019-02-17T05:27:35.483" v="1393" actId="1076"/>
          <ac:spMkLst>
            <pc:docMk/>
            <pc:sldMk cId="2145578176" sldId="259"/>
            <ac:spMk id="34" creationId="{C1B35E66-17FE-FD44-A52E-DB716BA718B9}"/>
          </ac:spMkLst>
        </pc:spChg>
        <pc:spChg chg="add del mod">
          <ac:chgData name="Kaushik Srinivasan" userId="b2f3f1d4-f6ba-497f-88a8-8f7941cd6b48" providerId="ADAL" clId="{0A433E70-8B25-FE48-A0B7-F729B52CC539}" dt="2019-02-17T05:25:20.653" v="1200" actId="478"/>
          <ac:spMkLst>
            <pc:docMk/>
            <pc:sldMk cId="2145578176" sldId="259"/>
            <ac:spMk id="35" creationId="{71E42FFD-921A-B041-B39F-7BC1826F5234}"/>
          </ac:spMkLst>
        </pc:spChg>
        <pc:spChg chg="add mod">
          <ac:chgData name="Kaushik Srinivasan" userId="b2f3f1d4-f6ba-497f-88a8-8f7941cd6b48" providerId="ADAL" clId="{0A433E70-8B25-FE48-A0B7-F729B52CC539}" dt="2019-02-17T05:27:35.483" v="1393" actId="1076"/>
          <ac:spMkLst>
            <pc:docMk/>
            <pc:sldMk cId="2145578176" sldId="259"/>
            <ac:spMk id="36" creationId="{B9BC3F5A-7C08-4F4C-A41E-58E9191AAB12}"/>
          </ac:spMkLst>
        </pc:spChg>
        <pc:spChg chg="add mod">
          <ac:chgData name="Kaushik Srinivasan" userId="b2f3f1d4-f6ba-497f-88a8-8f7941cd6b48" providerId="ADAL" clId="{0A433E70-8B25-FE48-A0B7-F729B52CC539}" dt="2019-02-17T05:27:35.483" v="1393" actId="1076"/>
          <ac:spMkLst>
            <pc:docMk/>
            <pc:sldMk cId="2145578176" sldId="259"/>
            <ac:spMk id="37" creationId="{F71CE666-42E2-7F44-A776-05C9C296A344}"/>
          </ac:spMkLst>
        </pc:spChg>
        <pc:spChg chg="add mod">
          <ac:chgData name="Kaushik Srinivasan" userId="b2f3f1d4-f6ba-497f-88a8-8f7941cd6b48" providerId="ADAL" clId="{0A433E70-8B25-FE48-A0B7-F729B52CC539}" dt="2019-02-17T05:27:35.483" v="1393" actId="1076"/>
          <ac:spMkLst>
            <pc:docMk/>
            <pc:sldMk cId="2145578176" sldId="259"/>
            <ac:spMk id="38" creationId="{0A72804A-6872-5246-80B4-A197463FB817}"/>
          </ac:spMkLst>
        </pc:spChg>
      </pc:sldChg>
      <pc:sldChg chg="addSp delSp modSp add ord">
        <pc:chgData name="Kaushik Srinivasan" userId="b2f3f1d4-f6ba-497f-88a8-8f7941cd6b48" providerId="ADAL" clId="{0A433E70-8B25-FE48-A0B7-F729B52CC539}" dt="2019-02-17T15:10:27.326" v="5541" actId="1038"/>
        <pc:sldMkLst>
          <pc:docMk/>
          <pc:sldMk cId="2147478681" sldId="260"/>
        </pc:sldMkLst>
        <pc:spChg chg="mod">
          <ac:chgData name="Kaushik Srinivasan" userId="b2f3f1d4-f6ba-497f-88a8-8f7941cd6b48" providerId="ADAL" clId="{0A433E70-8B25-FE48-A0B7-F729B52CC539}" dt="2019-02-17T05:28:23.653" v="1447" actId="20577"/>
          <ac:spMkLst>
            <pc:docMk/>
            <pc:sldMk cId="2147478681" sldId="260"/>
            <ac:spMk id="5" creationId="{126F8DA6-89EF-004B-9076-16F1E67EF167}"/>
          </ac:spMkLst>
        </pc:spChg>
        <pc:spChg chg="add del mod">
          <ac:chgData name="Kaushik Srinivasan" userId="b2f3f1d4-f6ba-497f-88a8-8f7941cd6b48" providerId="ADAL" clId="{0A433E70-8B25-FE48-A0B7-F729B52CC539}" dt="2019-02-17T05:35:35.941" v="1592"/>
          <ac:spMkLst>
            <pc:docMk/>
            <pc:sldMk cId="2147478681" sldId="260"/>
            <ac:spMk id="6" creationId="{11BB4F21-29E3-7C43-BCBD-2ED25003A2B5}"/>
          </ac:spMkLst>
        </pc:spChg>
        <pc:spChg chg="del">
          <ac:chgData name="Kaushik Srinivasan" userId="b2f3f1d4-f6ba-497f-88a8-8f7941cd6b48" providerId="ADAL" clId="{0A433E70-8B25-FE48-A0B7-F729B52CC539}" dt="2019-02-17T05:28:15.752" v="1415" actId="478"/>
          <ac:spMkLst>
            <pc:docMk/>
            <pc:sldMk cId="2147478681" sldId="260"/>
            <ac:spMk id="9" creationId="{DEBD9BBD-BF3B-714F-B28D-B6D0A90A1B63}"/>
          </ac:spMkLst>
        </pc:spChg>
        <pc:spChg chg="mod">
          <ac:chgData name="Kaushik Srinivasan" userId="b2f3f1d4-f6ba-497f-88a8-8f7941cd6b48" providerId="ADAL" clId="{0A433E70-8B25-FE48-A0B7-F729B52CC539}" dt="2019-02-17T15:08:44.003" v="5521" actId="20577"/>
          <ac:spMkLst>
            <pc:docMk/>
            <pc:sldMk cId="2147478681" sldId="260"/>
            <ac:spMk id="17" creationId="{FDFE6CF7-1A84-194C-997C-1B3740478A79}"/>
          </ac:spMkLst>
        </pc:spChg>
        <pc:spChg chg="mod">
          <ac:chgData name="Kaushik Srinivasan" userId="b2f3f1d4-f6ba-497f-88a8-8f7941cd6b48" providerId="ADAL" clId="{0A433E70-8B25-FE48-A0B7-F729B52CC539}" dt="2019-02-17T05:34:48.874" v="1577" actId="1076"/>
          <ac:spMkLst>
            <pc:docMk/>
            <pc:sldMk cId="2147478681" sldId="260"/>
            <ac:spMk id="18" creationId="{E659F15D-4EC9-D24E-A561-E087B69B0C31}"/>
          </ac:spMkLst>
        </pc:spChg>
        <pc:spChg chg="mod">
          <ac:chgData name="Kaushik Srinivasan" userId="b2f3f1d4-f6ba-497f-88a8-8f7941cd6b48" providerId="ADAL" clId="{0A433E70-8B25-FE48-A0B7-F729B52CC539}" dt="2019-02-17T05:32:50.928" v="1519" actId="20577"/>
          <ac:spMkLst>
            <pc:docMk/>
            <pc:sldMk cId="2147478681" sldId="260"/>
            <ac:spMk id="22" creationId="{293C2704-A3AC-1D47-875D-09605F15AF62}"/>
          </ac:spMkLst>
        </pc:spChg>
        <pc:spChg chg="add del mod">
          <ac:chgData name="Kaushik Srinivasan" userId="b2f3f1d4-f6ba-497f-88a8-8f7941cd6b48" providerId="ADAL" clId="{0A433E70-8B25-FE48-A0B7-F729B52CC539}" dt="2019-02-17T05:46:01.423" v="2186" actId="478"/>
          <ac:spMkLst>
            <pc:docMk/>
            <pc:sldMk cId="2147478681" sldId="260"/>
            <ac:spMk id="23" creationId="{551FD549-4546-4643-A806-05C1B976BAE0}"/>
          </ac:spMkLst>
        </pc:spChg>
        <pc:spChg chg="mod">
          <ac:chgData name="Kaushik Srinivasan" userId="b2f3f1d4-f6ba-497f-88a8-8f7941cd6b48" providerId="ADAL" clId="{0A433E70-8B25-FE48-A0B7-F729B52CC539}" dt="2019-02-17T05:40:51.695" v="1886" actId="1076"/>
          <ac:spMkLst>
            <pc:docMk/>
            <pc:sldMk cId="2147478681" sldId="260"/>
            <ac:spMk id="24" creationId="{D87DFADA-0B27-E94A-8466-F53066C7146D}"/>
          </ac:spMkLst>
        </pc:spChg>
        <pc:spChg chg="mod">
          <ac:chgData name="Kaushik Srinivasan" userId="b2f3f1d4-f6ba-497f-88a8-8f7941cd6b48" providerId="ADAL" clId="{0A433E70-8B25-FE48-A0B7-F729B52CC539}" dt="2019-02-17T05:40:09.107" v="1749" actId="20577"/>
          <ac:spMkLst>
            <pc:docMk/>
            <pc:sldMk cId="2147478681" sldId="260"/>
            <ac:spMk id="25" creationId="{95E0B98B-CA80-B040-B9F2-16D054BA3385}"/>
          </ac:spMkLst>
        </pc:spChg>
        <pc:spChg chg="del">
          <ac:chgData name="Kaushik Srinivasan" userId="b2f3f1d4-f6ba-497f-88a8-8f7941cd6b48" providerId="ADAL" clId="{0A433E70-8B25-FE48-A0B7-F729B52CC539}" dt="2019-02-17T05:28:15.752" v="1415" actId="478"/>
          <ac:spMkLst>
            <pc:docMk/>
            <pc:sldMk cId="2147478681" sldId="260"/>
            <ac:spMk id="27" creationId="{8FF7D866-A29C-C646-9BCD-11D9E8E5AE59}"/>
          </ac:spMkLst>
        </pc:spChg>
        <pc:spChg chg="del">
          <ac:chgData name="Kaushik Srinivasan" userId="b2f3f1d4-f6ba-497f-88a8-8f7941cd6b48" providerId="ADAL" clId="{0A433E70-8B25-FE48-A0B7-F729B52CC539}" dt="2019-02-17T05:28:15.752" v="1415" actId="478"/>
          <ac:spMkLst>
            <pc:docMk/>
            <pc:sldMk cId="2147478681" sldId="260"/>
            <ac:spMk id="28" creationId="{69A1B5FD-36EE-BC4B-B0B9-941335FF90AC}"/>
          </ac:spMkLst>
        </pc:spChg>
        <pc:spChg chg="del">
          <ac:chgData name="Kaushik Srinivasan" userId="b2f3f1d4-f6ba-497f-88a8-8f7941cd6b48" providerId="ADAL" clId="{0A433E70-8B25-FE48-A0B7-F729B52CC539}" dt="2019-02-17T05:28:15.752" v="1415" actId="478"/>
          <ac:spMkLst>
            <pc:docMk/>
            <pc:sldMk cId="2147478681" sldId="260"/>
            <ac:spMk id="29" creationId="{9283C12C-B584-2F40-80D2-A1E3AC1A6A17}"/>
          </ac:spMkLst>
        </pc:spChg>
        <pc:spChg chg="del">
          <ac:chgData name="Kaushik Srinivasan" userId="b2f3f1d4-f6ba-497f-88a8-8f7941cd6b48" providerId="ADAL" clId="{0A433E70-8B25-FE48-A0B7-F729B52CC539}" dt="2019-02-17T05:28:15.752" v="1415" actId="478"/>
          <ac:spMkLst>
            <pc:docMk/>
            <pc:sldMk cId="2147478681" sldId="260"/>
            <ac:spMk id="31" creationId="{AB7C922E-C8DE-D546-895D-AE7FF85D1F12}"/>
          </ac:spMkLst>
        </pc:spChg>
        <pc:spChg chg="del">
          <ac:chgData name="Kaushik Srinivasan" userId="b2f3f1d4-f6ba-497f-88a8-8f7941cd6b48" providerId="ADAL" clId="{0A433E70-8B25-FE48-A0B7-F729B52CC539}" dt="2019-02-17T05:28:15.752" v="1415" actId="478"/>
          <ac:spMkLst>
            <pc:docMk/>
            <pc:sldMk cId="2147478681" sldId="260"/>
            <ac:spMk id="32" creationId="{26209F7C-ADA3-0244-9AEC-F5C1DEA4788E}"/>
          </ac:spMkLst>
        </pc:spChg>
        <pc:spChg chg="mod">
          <ac:chgData name="Kaushik Srinivasan" userId="b2f3f1d4-f6ba-497f-88a8-8f7941cd6b48" providerId="ADAL" clId="{0A433E70-8B25-FE48-A0B7-F729B52CC539}" dt="2019-02-17T05:39:58.895" v="1745" actId="1076"/>
          <ac:spMkLst>
            <pc:docMk/>
            <pc:sldMk cId="2147478681" sldId="260"/>
            <ac:spMk id="33" creationId="{EF51AF3B-0021-FD49-A519-135CB0ABFD6F}"/>
          </ac:spMkLst>
        </pc:spChg>
        <pc:spChg chg="del">
          <ac:chgData name="Kaushik Srinivasan" userId="b2f3f1d4-f6ba-497f-88a8-8f7941cd6b48" providerId="ADAL" clId="{0A433E70-8B25-FE48-A0B7-F729B52CC539}" dt="2019-02-17T05:28:15.752" v="1415" actId="478"/>
          <ac:spMkLst>
            <pc:docMk/>
            <pc:sldMk cId="2147478681" sldId="260"/>
            <ac:spMk id="34" creationId="{C1B35E66-17FE-FD44-A52E-DB716BA718B9}"/>
          </ac:spMkLst>
        </pc:spChg>
        <pc:spChg chg="mod">
          <ac:chgData name="Kaushik Srinivasan" userId="b2f3f1d4-f6ba-497f-88a8-8f7941cd6b48" providerId="ADAL" clId="{0A433E70-8B25-FE48-A0B7-F729B52CC539}" dt="2019-02-17T05:35:17.357" v="1586"/>
          <ac:spMkLst>
            <pc:docMk/>
            <pc:sldMk cId="2147478681" sldId="260"/>
            <ac:spMk id="35" creationId="{DD91249E-6C20-1449-A3E7-A20C3E6F4832}"/>
          </ac:spMkLst>
        </pc:spChg>
        <pc:spChg chg="del">
          <ac:chgData name="Kaushik Srinivasan" userId="b2f3f1d4-f6ba-497f-88a8-8f7941cd6b48" providerId="ADAL" clId="{0A433E70-8B25-FE48-A0B7-F729B52CC539}" dt="2019-02-17T05:28:15.752" v="1415" actId="478"/>
          <ac:spMkLst>
            <pc:docMk/>
            <pc:sldMk cId="2147478681" sldId="260"/>
            <ac:spMk id="36" creationId="{B9BC3F5A-7C08-4F4C-A41E-58E9191AAB12}"/>
          </ac:spMkLst>
        </pc:spChg>
        <pc:spChg chg="del">
          <ac:chgData name="Kaushik Srinivasan" userId="b2f3f1d4-f6ba-497f-88a8-8f7941cd6b48" providerId="ADAL" clId="{0A433E70-8B25-FE48-A0B7-F729B52CC539}" dt="2019-02-17T05:28:15.752" v="1415" actId="478"/>
          <ac:spMkLst>
            <pc:docMk/>
            <pc:sldMk cId="2147478681" sldId="260"/>
            <ac:spMk id="37" creationId="{F71CE666-42E2-7F44-A776-05C9C296A344}"/>
          </ac:spMkLst>
        </pc:spChg>
        <pc:spChg chg="del">
          <ac:chgData name="Kaushik Srinivasan" userId="b2f3f1d4-f6ba-497f-88a8-8f7941cd6b48" providerId="ADAL" clId="{0A433E70-8B25-FE48-A0B7-F729B52CC539}" dt="2019-02-17T05:28:15.752" v="1415" actId="478"/>
          <ac:spMkLst>
            <pc:docMk/>
            <pc:sldMk cId="2147478681" sldId="260"/>
            <ac:spMk id="38" creationId="{0A72804A-6872-5246-80B4-A197463FB817}"/>
          </ac:spMkLst>
        </pc:spChg>
        <pc:spChg chg="mod">
          <ac:chgData name="Kaushik Srinivasan" userId="b2f3f1d4-f6ba-497f-88a8-8f7941cd6b48" providerId="ADAL" clId="{0A433E70-8B25-FE48-A0B7-F729B52CC539}" dt="2019-02-17T05:40:01.886" v="1746" actId="1076"/>
          <ac:spMkLst>
            <pc:docMk/>
            <pc:sldMk cId="2147478681" sldId="260"/>
            <ac:spMk id="39" creationId="{2DDC8180-DF38-8044-ACBC-6A437CB73434}"/>
          </ac:spMkLst>
        </pc:spChg>
        <pc:spChg chg="mod">
          <ac:chgData name="Kaushik Srinivasan" userId="b2f3f1d4-f6ba-497f-88a8-8f7941cd6b48" providerId="ADAL" clId="{0A433E70-8B25-FE48-A0B7-F729B52CC539}" dt="2019-02-17T13:34:26.519" v="3975" actId="20577"/>
          <ac:spMkLst>
            <pc:docMk/>
            <pc:sldMk cId="2147478681" sldId="260"/>
            <ac:spMk id="40" creationId="{02EE5B2E-5F56-9049-A598-5F644150EE32}"/>
          </ac:spMkLst>
        </pc:spChg>
        <pc:spChg chg="del">
          <ac:chgData name="Kaushik Srinivasan" userId="b2f3f1d4-f6ba-497f-88a8-8f7941cd6b48" providerId="ADAL" clId="{0A433E70-8B25-FE48-A0B7-F729B52CC539}" dt="2019-02-17T05:35:34.933" v="1590" actId="478"/>
          <ac:spMkLst>
            <pc:docMk/>
            <pc:sldMk cId="2147478681" sldId="260"/>
            <ac:spMk id="42" creationId="{8F3C4E47-CBE5-E14E-A5C0-4E3EFF6D4E91}"/>
          </ac:spMkLst>
        </pc:spChg>
        <pc:spChg chg="add mod">
          <ac:chgData name="Kaushik Srinivasan" userId="b2f3f1d4-f6ba-497f-88a8-8f7941cd6b48" providerId="ADAL" clId="{0A433E70-8B25-FE48-A0B7-F729B52CC539}" dt="2019-02-17T05:34:17.417" v="1570" actId="1076"/>
          <ac:spMkLst>
            <pc:docMk/>
            <pc:sldMk cId="2147478681" sldId="260"/>
            <ac:spMk id="43" creationId="{F30F8950-34C6-D341-A5A0-D7079DBD6E93}"/>
          </ac:spMkLst>
        </pc:spChg>
        <pc:spChg chg="add mod">
          <ac:chgData name="Kaushik Srinivasan" userId="b2f3f1d4-f6ba-497f-88a8-8f7941cd6b48" providerId="ADAL" clId="{0A433E70-8B25-FE48-A0B7-F729B52CC539}" dt="2019-02-17T15:10:27.326" v="5541" actId="1038"/>
          <ac:spMkLst>
            <pc:docMk/>
            <pc:sldMk cId="2147478681" sldId="260"/>
            <ac:spMk id="44" creationId="{CB7CCC26-D541-4F41-9D41-424EF7381AEB}"/>
          </ac:spMkLst>
        </pc:spChg>
        <pc:spChg chg="add mod">
          <ac:chgData name="Kaushik Srinivasan" userId="b2f3f1d4-f6ba-497f-88a8-8f7941cd6b48" providerId="ADAL" clId="{0A433E70-8B25-FE48-A0B7-F729B52CC539}" dt="2019-02-17T05:44:45.616" v="2169" actId="1076"/>
          <ac:spMkLst>
            <pc:docMk/>
            <pc:sldMk cId="2147478681" sldId="260"/>
            <ac:spMk id="45" creationId="{711B319D-CC9A-D247-A6E3-01924B8215B8}"/>
          </ac:spMkLst>
        </pc:spChg>
        <pc:spChg chg="add mod">
          <ac:chgData name="Kaushik Srinivasan" userId="b2f3f1d4-f6ba-497f-88a8-8f7941cd6b48" providerId="ADAL" clId="{0A433E70-8B25-FE48-A0B7-F729B52CC539}" dt="2019-02-17T05:35:37.802" v="1593" actId="20577"/>
          <ac:spMkLst>
            <pc:docMk/>
            <pc:sldMk cId="2147478681" sldId="260"/>
            <ac:spMk id="47" creationId="{43E64FD4-3A22-1E48-A506-B8FD82704A3A}"/>
          </ac:spMkLst>
        </pc:spChg>
        <pc:spChg chg="add mod">
          <ac:chgData name="Kaushik Srinivasan" userId="b2f3f1d4-f6ba-497f-88a8-8f7941cd6b48" providerId="ADAL" clId="{0A433E70-8B25-FE48-A0B7-F729B52CC539}" dt="2019-02-17T05:44:48.490" v="2170" actId="1076"/>
          <ac:spMkLst>
            <pc:docMk/>
            <pc:sldMk cId="2147478681" sldId="260"/>
            <ac:spMk id="48" creationId="{956D36D9-8782-2043-9B1A-D395B22D56C3}"/>
          </ac:spMkLst>
        </pc:spChg>
        <pc:spChg chg="add mod">
          <ac:chgData name="Kaushik Srinivasan" userId="b2f3f1d4-f6ba-497f-88a8-8f7941cd6b48" providerId="ADAL" clId="{0A433E70-8B25-FE48-A0B7-F729B52CC539}" dt="2019-02-17T05:41:07.071" v="1923" actId="20577"/>
          <ac:spMkLst>
            <pc:docMk/>
            <pc:sldMk cId="2147478681" sldId="260"/>
            <ac:spMk id="49" creationId="{50541A35-F0B8-3F42-914D-E24EE89C18D6}"/>
          </ac:spMkLst>
        </pc:spChg>
        <pc:spChg chg="add mod">
          <ac:chgData name="Kaushik Srinivasan" userId="b2f3f1d4-f6ba-497f-88a8-8f7941cd6b48" providerId="ADAL" clId="{0A433E70-8B25-FE48-A0B7-F729B52CC539}" dt="2019-02-17T15:10:23.080" v="5532" actId="1038"/>
          <ac:spMkLst>
            <pc:docMk/>
            <pc:sldMk cId="2147478681" sldId="260"/>
            <ac:spMk id="50" creationId="{86AC945F-9133-294D-A6EE-D6ADF5DC261A}"/>
          </ac:spMkLst>
        </pc:spChg>
        <pc:spChg chg="add mod">
          <ac:chgData name="Kaushik Srinivasan" userId="b2f3f1d4-f6ba-497f-88a8-8f7941cd6b48" providerId="ADAL" clId="{0A433E70-8B25-FE48-A0B7-F729B52CC539}" dt="2019-02-17T13:34:10.261" v="3958" actId="14100"/>
          <ac:spMkLst>
            <pc:docMk/>
            <pc:sldMk cId="2147478681" sldId="260"/>
            <ac:spMk id="51" creationId="{A8EDE3F8-2A0E-3D44-A4AC-44CDF3DE907F}"/>
          </ac:spMkLst>
        </pc:spChg>
        <pc:grpChg chg="add mod">
          <ac:chgData name="Kaushik Srinivasan" userId="b2f3f1d4-f6ba-497f-88a8-8f7941cd6b48" providerId="ADAL" clId="{0A433E70-8B25-FE48-A0B7-F729B52CC539}" dt="2019-02-17T05:34:36.264" v="1574" actId="14100"/>
          <ac:grpSpMkLst>
            <pc:docMk/>
            <pc:sldMk cId="2147478681" sldId="260"/>
            <ac:grpSpMk id="14" creationId="{DDF3817A-74B5-154D-AFDC-35A792F947EB}"/>
          </ac:grpSpMkLst>
        </pc:grpChg>
        <pc:grpChg chg="add mod">
          <ac:chgData name="Kaushik Srinivasan" userId="b2f3f1d4-f6ba-497f-88a8-8f7941cd6b48" providerId="ADAL" clId="{0A433E70-8B25-FE48-A0B7-F729B52CC539}" dt="2019-02-17T05:34:31.116" v="1573" actId="14100"/>
          <ac:grpSpMkLst>
            <pc:docMk/>
            <pc:sldMk cId="2147478681" sldId="260"/>
            <ac:grpSpMk id="20" creationId="{5709A658-2D74-A947-BD6A-8902CEE2B0BF}"/>
          </ac:grpSpMkLst>
        </pc:grpChg>
        <pc:grpChg chg="add mod">
          <ac:chgData name="Kaushik Srinivasan" userId="b2f3f1d4-f6ba-497f-88a8-8f7941cd6b48" providerId="ADAL" clId="{0A433E70-8B25-FE48-A0B7-F729B52CC539}" dt="2019-02-17T05:45:02.047" v="2173" actId="1076"/>
          <ac:grpSpMkLst>
            <pc:docMk/>
            <pc:sldMk cId="2147478681" sldId="260"/>
            <ac:grpSpMk id="26" creationId="{5768539A-0407-8847-8812-BE03B58F8D21}"/>
          </ac:grpSpMkLst>
        </pc:grpChg>
        <pc:grpChg chg="del">
          <ac:chgData name="Kaushik Srinivasan" userId="b2f3f1d4-f6ba-497f-88a8-8f7941cd6b48" providerId="ADAL" clId="{0A433E70-8B25-FE48-A0B7-F729B52CC539}" dt="2019-02-17T05:34:55.250" v="1579" actId="478"/>
          <ac:grpSpMkLst>
            <pc:docMk/>
            <pc:sldMk cId="2147478681" sldId="260"/>
            <ac:grpSpMk id="30" creationId="{906EA04A-642C-F446-B3E6-398F1DBB5929}"/>
          </ac:grpSpMkLst>
        </pc:grpChg>
        <pc:picChg chg="add mod">
          <ac:chgData name="Kaushik Srinivasan" userId="b2f3f1d4-f6ba-497f-88a8-8f7941cd6b48" providerId="ADAL" clId="{0A433E70-8B25-FE48-A0B7-F729B52CC539}" dt="2019-02-17T05:44:37.379" v="2168" actId="1367"/>
          <ac:picMkLst>
            <pc:docMk/>
            <pc:sldMk cId="2147478681" sldId="260"/>
            <ac:picMk id="7" creationId="{08253E68-6CD6-0345-9C31-566D502D8D05}"/>
          </ac:picMkLst>
        </pc:picChg>
        <pc:picChg chg="add del mod modCrop">
          <ac:chgData name="Kaushik Srinivasan" userId="b2f3f1d4-f6ba-497f-88a8-8f7941cd6b48" providerId="ADAL" clId="{0A433E70-8B25-FE48-A0B7-F729B52CC539}" dt="2019-02-17T13:35:01.245" v="3976" actId="478"/>
          <ac:picMkLst>
            <pc:docMk/>
            <pc:sldMk cId="2147478681" sldId="260"/>
            <ac:picMk id="8" creationId="{8918910B-7D3B-394E-A172-897AE53D3FE7}"/>
          </ac:picMkLst>
        </pc:picChg>
        <pc:picChg chg="add del mod">
          <ac:chgData name="Kaushik Srinivasan" userId="b2f3f1d4-f6ba-497f-88a8-8f7941cd6b48" providerId="ADAL" clId="{0A433E70-8B25-FE48-A0B7-F729B52CC539}" dt="2019-02-17T05:48:47.884" v="2220" actId="478"/>
          <ac:picMkLst>
            <pc:docMk/>
            <pc:sldMk cId="2147478681" sldId="260"/>
            <ac:picMk id="10" creationId="{00BD5A55-BCEA-1B47-909A-D2D588AB527E}"/>
          </ac:picMkLst>
        </pc:picChg>
        <pc:picChg chg="add mod">
          <ac:chgData name="Kaushik Srinivasan" userId="b2f3f1d4-f6ba-497f-88a8-8f7941cd6b48" providerId="ADAL" clId="{0A433E70-8B25-FE48-A0B7-F729B52CC539}" dt="2019-02-17T05:48:57.813" v="2224" actId="1076"/>
          <ac:picMkLst>
            <pc:docMk/>
            <pc:sldMk cId="2147478681" sldId="260"/>
            <ac:picMk id="11" creationId="{94CD4FE2-26A7-204B-890D-4017AFB12E99}"/>
          </ac:picMkLst>
        </pc:picChg>
        <pc:picChg chg="add mod">
          <ac:chgData name="Kaushik Srinivasan" userId="b2f3f1d4-f6ba-497f-88a8-8f7941cd6b48" providerId="ADAL" clId="{0A433E70-8B25-FE48-A0B7-F729B52CC539}" dt="2019-02-17T13:35:53.782" v="3988"/>
          <ac:picMkLst>
            <pc:docMk/>
            <pc:sldMk cId="2147478681" sldId="260"/>
            <ac:picMk id="12" creationId="{19B56B2E-E837-E04A-AB4E-2D28B4A36868}"/>
          </ac:picMkLst>
        </pc:picChg>
        <pc:picChg chg="del">
          <ac:chgData name="Kaushik Srinivasan" userId="b2f3f1d4-f6ba-497f-88a8-8f7941cd6b48" providerId="ADAL" clId="{0A433E70-8B25-FE48-A0B7-F729B52CC539}" dt="2019-02-17T05:30:26.648" v="1456" actId="478"/>
          <ac:picMkLst>
            <pc:docMk/>
            <pc:sldMk cId="2147478681" sldId="260"/>
            <ac:picMk id="15" creationId="{08D87DA5-4352-C646-93A0-CFFB09776D32}"/>
          </ac:picMkLst>
        </pc:picChg>
        <pc:picChg chg="del">
          <ac:chgData name="Kaushik Srinivasan" userId="b2f3f1d4-f6ba-497f-88a8-8f7941cd6b48" providerId="ADAL" clId="{0A433E70-8B25-FE48-A0B7-F729B52CC539}" dt="2019-02-17T05:34:57.776" v="1580" actId="478"/>
          <ac:picMkLst>
            <pc:docMk/>
            <pc:sldMk cId="2147478681" sldId="260"/>
            <ac:picMk id="21" creationId="{177B02F7-DE7B-3C40-B30C-8433C297A96A}"/>
          </ac:picMkLst>
        </pc:picChg>
        <pc:picChg chg="del">
          <ac:chgData name="Kaushik Srinivasan" userId="b2f3f1d4-f6ba-497f-88a8-8f7941cd6b48" providerId="ADAL" clId="{0A433E70-8B25-FE48-A0B7-F729B52CC539}" dt="2019-02-17T05:34:55.250" v="1579" actId="478"/>
          <ac:picMkLst>
            <pc:docMk/>
            <pc:sldMk cId="2147478681" sldId="260"/>
            <ac:picMk id="41" creationId="{97052FF3-EF76-554D-ADED-67FE9D66A724}"/>
          </ac:picMkLst>
        </pc:picChg>
        <pc:cxnChg chg="add mod">
          <ac:chgData name="Kaushik Srinivasan" userId="b2f3f1d4-f6ba-497f-88a8-8f7941cd6b48" providerId="ADAL" clId="{0A433E70-8B25-FE48-A0B7-F729B52CC539}" dt="2019-02-17T05:44:53.146" v="2172" actId="1076"/>
          <ac:cxnSpMkLst>
            <pc:docMk/>
            <pc:sldMk cId="2147478681" sldId="260"/>
            <ac:cxnSpMk id="46" creationId="{B7F6F332-B617-AB4D-B48C-61AF367296C7}"/>
          </ac:cxnSpMkLst>
        </pc:cxnChg>
      </pc:sldChg>
      <pc:sldChg chg="modSp add del">
        <pc:chgData name="Kaushik Srinivasan" userId="b2f3f1d4-f6ba-497f-88a8-8f7941cd6b48" providerId="ADAL" clId="{0A433E70-8B25-FE48-A0B7-F729B52CC539}" dt="2019-02-17T05:55:15.059" v="2320" actId="2696"/>
        <pc:sldMkLst>
          <pc:docMk/>
          <pc:sldMk cId="4228455943" sldId="261"/>
        </pc:sldMkLst>
        <pc:spChg chg="mod">
          <ac:chgData name="Kaushik Srinivasan" userId="b2f3f1d4-f6ba-497f-88a8-8f7941cd6b48" providerId="ADAL" clId="{0A433E70-8B25-FE48-A0B7-F729B52CC539}" dt="2019-02-17T05:51:48.066" v="2253" actId="20577"/>
          <ac:spMkLst>
            <pc:docMk/>
            <pc:sldMk cId="4228455943" sldId="261"/>
            <ac:spMk id="5" creationId="{126F8DA6-89EF-004B-9076-16F1E67EF167}"/>
          </ac:spMkLst>
        </pc:spChg>
      </pc:sldChg>
      <pc:sldChg chg="addSp delSp modSp add ord">
        <pc:chgData name="Kaushik Srinivasan" userId="b2f3f1d4-f6ba-497f-88a8-8f7941cd6b48" providerId="ADAL" clId="{0A433E70-8B25-FE48-A0B7-F729B52CC539}" dt="2019-02-17T06:02:26.225" v="2512"/>
        <pc:sldMkLst>
          <pc:docMk/>
          <pc:sldMk cId="4173617949" sldId="262"/>
        </pc:sldMkLst>
        <pc:spChg chg="mod">
          <ac:chgData name="Kaushik Srinivasan" userId="b2f3f1d4-f6ba-497f-88a8-8f7941cd6b48" providerId="ADAL" clId="{0A433E70-8B25-FE48-A0B7-F729B52CC539}" dt="2019-02-17T05:53:41.115" v="2271" actId="20577"/>
          <ac:spMkLst>
            <pc:docMk/>
            <pc:sldMk cId="4173617949" sldId="262"/>
            <ac:spMk id="5" creationId="{126F8DA6-89EF-004B-9076-16F1E67EF167}"/>
          </ac:spMkLst>
        </pc:spChg>
        <pc:spChg chg="add del mod">
          <ac:chgData name="Kaushik Srinivasan" userId="b2f3f1d4-f6ba-497f-88a8-8f7941cd6b48" providerId="ADAL" clId="{0A433E70-8B25-FE48-A0B7-F729B52CC539}" dt="2019-02-17T05:57:27.408" v="2489" actId="478"/>
          <ac:spMkLst>
            <pc:docMk/>
            <pc:sldMk cId="4173617949" sldId="262"/>
            <ac:spMk id="31" creationId="{4FFBCEE5-7743-AB49-9AFC-3556808A87B5}"/>
          </ac:spMkLst>
        </pc:spChg>
        <pc:spChg chg="add del mod">
          <ac:chgData name="Kaushik Srinivasan" userId="b2f3f1d4-f6ba-497f-88a8-8f7941cd6b48" providerId="ADAL" clId="{0A433E70-8B25-FE48-A0B7-F729B52CC539}" dt="2019-02-17T05:57:27.408" v="2489" actId="478"/>
          <ac:spMkLst>
            <pc:docMk/>
            <pc:sldMk cId="4173617949" sldId="262"/>
            <ac:spMk id="32" creationId="{76F6FF56-3DF9-B14E-9DD7-B216AF9A452B}"/>
          </ac:spMkLst>
        </pc:spChg>
        <pc:spChg chg="add del">
          <ac:chgData name="Kaushik Srinivasan" userId="b2f3f1d4-f6ba-497f-88a8-8f7941cd6b48" providerId="ADAL" clId="{0A433E70-8B25-FE48-A0B7-F729B52CC539}" dt="2019-02-17T05:57:26.310" v="2488"/>
          <ac:spMkLst>
            <pc:docMk/>
            <pc:sldMk cId="4173617949" sldId="262"/>
            <ac:spMk id="37" creationId="{EE56E5BC-E5DA-E44A-8AA1-9BE9A0B49FCA}"/>
          </ac:spMkLst>
        </pc:spChg>
        <pc:spChg chg="add del">
          <ac:chgData name="Kaushik Srinivasan" userId="b2f3f1d4-f6ba-497f-88a8-8f7941cd6b48" providerId="ADAL" clId="{0A433E70-8B25-FE48-A0B7-F729B52CC539}" dt="2019-02-17T05:57:26.310" v="2488"/>
          <ac:spMkLst>
            <pc:docMk/>
            <pc:sldMk cId="4173617949" sldId="262"/>
            <ac:spMk id="38" creationId="{A6A35E51-6DC6-1F42-8FA6-00F59C506AF0}"/>
          </ac:spMkLst>
        </pc:spChg>
        <pc:spChg chg="del">
          <ac:chgData name="Kaushik Srinivasan" userId="b2f3f1d4-f6ba-497f-88a8-8f7941cd6b48" providerId="ADAL" clId="{0A433E70-8B25-FE48-A0B7-F729B52CC539}" dt="2019-02-17T05:53:44.720" v="2272" actId="478"/>
          <ac:spMkLst>
            <pc:docMk/>
            <pc:sldMk cId="4173617949" sldId="262"/>
            <ac:spMk id="43" creationId="{F30F8950-34C6-D341-A5A0-D7079DBD6E93}"/>
          </ac:spMkLst>
        </pc:spChg>
        <pc:spChg chg="del">
          <ac:chgData name="Kaushik Srinivasan" userId="b2f3f1d4-f6ba-497f-88a8-8f7941cd6b48" providerId="ADAL" clId="{0A433E70-8B25-FE48-A0B7-F729B52CC539}" dt="2019-02-17T05:53:44.720" v="2272" actId="478"/>
          <ac:spMkLst>
            <pc:docMk/>
            <pc:sldMk cId="4173617949" sldId="262"/>
            <ac:spMk id="44" creationId="{CB7CCC26-D541-4F41-9D41-424EF7381AEB}"/>
          </ac:spMkLst>
        </pc:spChg>
        <pc:spChg chg="del">
          <ac:chgData name="Kaushik Srinivasan" userId="b2f3f1d4-f6ba-497f-88a8-8f7941cd6b48" providerId="ADAL" clId="{0A433E70-8B25-FE48-A0B7-F729B52CC539}" dt="2019-02-17T05:53:44.720" v="2272" actId="478"/>
          <ac:spMkLst>
            <pc:docMk/>
            <pc:sldMk cId="4173617949" sldId="262"/>
            <ac:spMk id="45" creationId="{711B319D-CC9A-D247-A6E3-01924B8215B8}"/>
          </ac:spMkLst>
        </pc:spChg>
        <pc:spChg chg="del">
          <ac:chgData name="Kaushik Srinivasan" userId="b2f3f1d4-f6ba-497f-88a8-8f7941cd6b48" providerId="ADAL" clId="{0A433E70-8B25-FE48-A0B7-F729B52CC539}" dt="2019-02-17T05:53:50.432" v="2273" actId="478"/>
          <ac:spMkLst>
            <pc:docMk/>
            <pc:sldMk cId="4173617949" sldId="262"/>
            <ac:spMk id="47" creationId="{43E64FD4-3A22-1E48-A506-B8FD82704A3A}"/>
          </ac:spMkLst>
        </pc:spChg>
        <pc:spChg chg="del mod">
          <ac:chgData name="Kaushik Srinivasan" userId="b2f3f1d4-f6ba-497f-88a8-8f7941cd6b48" providerId="ADAL" clId="{0A433E70-8B25-FE48-A0B7-F729B52CC539}" dt="2019-02-17T05:53:57.231" v="2276" actId="478"/>
          <ac:spMkLst>
            <pc:docMk/>
            <pc:sldMk cId="4173617949" sldId="262"/>
            <ac:spMk id="48" creationId="{956D36D9-8782-2043-9B1A-D395B22D56C3}"/>
          </ac:spMkLst>
        </pc:spChg>
        <pc:spChg chg="del">
          <ac:chgData name="Kaushik Srinivasan" userId="b2f3f1d4-f6ba-497f-88a8-8f7941cd6b48" providerId="ADAL" clId="{0A433E70-8B25-FE48-A0B7-F729B52CC539}" dt="2019-02-17T05:53:44.720" v="2272" actId="478"/>
          <ac:spMkLst>
            <pc:docMk/>
            <pc:sldMk cId="4173617949" sldId="262"/>
            <ac:spMk id="49" creationId="{50541A35-F0B8-3F42-914D-E24EE89C18D6}"/>
          </ac:spMkLst>
        </pc:spChg>
        <pc:spChg chg="del">
          <ac:chgData name="Kaushik Srinivasan" userId="b2f3f1d4-f6ba-497f-88a8-8f7941cd6b48" providerId="ADAL" clId="{0A433E70-8B25-FE48-A0B7-F729B52CC539}" dt="2019-02-17T05:53:53.693" v="2274" actId="478"/>
          <ac:spMkLst>
            <pc:docMk/>
            <pc:sldMk cId="4173617949" sldId="262"/>
            <ac:spMk id="50" creationId="{86AC945F-9133-294D-A6EE-D6ADF5DC261A}"/>
          </ac:spMkLst>
        </pc:spChg>
        <pc:spChg chg="del">
          <ac:chgData name="Kaushik Srinivasan" userId="b2f3f1d4-f6ba-497f-88a8-8f7941cd6b48" providerId="ADAL" clId="{0A433E70-8B25-FE48-A0B7-F729B52CC539}" dt="2019-02-17T05:53:44.720" v="2272" actId="478"/>
          <ac:spMkLst>
            <pc:docMk/>
            <pc:sldMk cId="4173617949" sldId="262"/>
            <ac:spMk id="51" creationId="{A8EDE3F8-2A0E-3D44-A4AC-44CDF3DE907F}"/>
          </ac:spMkLst>
        </pc:spChg>
        <pc:spChg chg="add">
          <ac:chgData name="Kaushik Srinivasan" userId="b2f3f1d4-f6ba-497f-88a8-8f7941cd6b48" providerId="ADAL" clId="{0A433E70-8B25-FE48-A0B7-F729B52CC539}" dt="2019-02-17T05:57:27.962" v="2490"/>
          <ac:spMkLst>
            <pc:docMk/>
            <pc:sldMk cId="4173617949" sldId="262"/>
            <ac:spMk id="52" creationId="{7BCAA14A-2D67-CC4E-9E56-30826CEA8022}"/>
          </ac:spMkLst>
        </pc:spChg>
        <pc:spChg chg="add mod">
          <ac:chgData name="Kaushik Srinivasan" userId="b2f3f1d4-f6ba-497f-88a8-8f7941cd6b48" providerId="ADAL" clId="{0A433E70-8B25-FE48-A0B7-F729B52CC539}" dt="2019-02-17T05:58:30.584" v="2497" actId="20577"/>
          <ac:spMkLst>
            <pc:docMk/>
            <pc:sldMk cId="4173617949" sldId="262"/>
            <ac:spMk id="53" creationId="{A32AA1FF-0519-F540-B6AB-869D610F3769}"/>
          </ac:spMkLst>
        </pc:spChg>
        <pc:spChg chg="add mod">
          <ac:chgData name="Kaushik Srinivasan" userId="b2f3f1d4-f6ba-497f-88a8-8f7941cd6b48" providerId="ADAL" clId="{0A433E70-8B25-FE48-A0B7-F729B52CC539}" dt="2019-02-17T05:58:40.364" v="2510" actId="20577"/>
          <ac:spMkLst>
            <pc:docMk/>
            <pc:sldMk cId="4173617949" sldId="262"/>
            <ac:spMk id="56" creationId="{3A4DC42D-8415-734B-B8B2-A862745BE6DA}"/>
          </ac:spMkLst>
        </pc:spChg>
        <pc:grpChg chg="del">
          <ac:chgData name="Kaushik Srinivasan" userId="b2f3f1d4-f6ba-497f-88a8-8f7941cd6b48" providerId="ADAL" clId="{0A433E70-8B25-FE48-A0B7-F729B52CC539}" dt="2019-02-17T05:53:50.432" v="2273" actId="478"/>
          <ac:grpSpMkLst>
            <pc:docMk/>
            <pc:sldMk cId="4173617949" sldId="262"/>
            <ac:grpSpMk id="14" creationId="{DDF3817A-74B5-154D-AFDC-35A792F947EB}"/>
          </ac:grpSpMkLst>
        </pc:grpChg>
        <pc:grpChg chg="del">
          <ac:chgData name="Kaushik Srinivasan" userId="b2f3f1d4-f6ba-497f-88a8-8f7941cd6b48" providerId="ADAL" clId="{0A433E70-8B25-FE48-A0B7-F729B52CC539}" dt="2019-02-17T05:53:44.720" v="2272" actId="478"/>
          <ac:grpSpMkLst>
            <pc:docMk/>
            <pc:sldMk cId="4173617949" sldId="262"/>
            <ac:grpSpMk id="20" creationId="{5709A658-2D74-A947-BD6A-8902CEE2B0BF}"/>
          </ac:grpSpMkLst>
        </pc:grpChg>
        <pc:grpChg chg="del">
          <ac:chgData name="Kaushik Srinivasan" userId="b2f3f1d4-f6ba-497f-88a8-8f7941cd6b48" providerId="ADAL" clId="{0A433E70-8B25-FE48-A0B7-F729B52CC539}" dt="2019-02-17T05:53:44.720" v="2272" actId="478"/>
          <ac:grpSpMkLst>
            <pc:docMk/>
            <pc:sldMk cId="4173617949" sldId="262"/>
            <ac:grpSpMk id="26" creationId="{5768539A-0407-8847-8812-BE03B58F8D21}"/>
          </ac:grpSpMkLst>
        </pc:grpChg>
        <pc:picChg chg="add mod">
          <ac:chgData name="Kaushik Srinivasan" userId="b2f3f1d4-f6ba-497f-88a8-8f7941cd6b48" providerId="ADAL" clId="{0A433E70-8B25-FE48-A0B7-F729B52CC539}" dt="2019-02-17T05:58:28.146" v="2495" actId="1076"/>
          <ac:picMkLst>
            <pc:docMk/>
            <pc:sldMk cId="4173617949" sldId="262"/>
            <ac:picMk id="2" creationId="{095E97B6-63C4-5440-BC13-6879B6E7C2E2}"/>
          </ac:picMkLst>
        </pc:picChg>
        <pc:picChg chg="del">
          <ac:chgData name="Kaushik Srinivasan" userId="b2f3f1d4-f6ba-497f-88a8-8f7941cd6b48" providerId="ADAL" clId="{0A433E70-8B25-FE48-A0B7-F729B52CC539}" dt="2019-02-17T05:53:44.720" v="2272" actId="478"/>
          <ac:picMkLst>
            <pc:docMk/>
            <pc:sldMk cId="4173617949" sldId="262"/>
            <ac:picMk id="7" creationId="{08253E68-6CD6-0345-9C31-566D502D8D05}"/>
          </ac:picMkLst>
        </pc:picChg>
        <pc:picChg chg="del">
          <ac:chgData name="Kaushik Srinivasan" userId="b2f3f1d4-f6ba-497f-88a8-8f7941cd6b48" providerId="ADAL" clId="{0A433E70-8B25-FE48-A0B7-F729B52CC539}" dt="2019-02-17T05:53:44.720" v="2272" actId="478"/>
          <ac:picMkLst>
            <pc:docMk/>
            <pc:sldMk cId="4173617949" sldId="262"/>
            <ac:picMk id="8" creationId="{8918910B-7D3B-394E-A172-897AE53D3FE7}"/>
          </ac:picMkLst>
        </pc:picChg>
        <pc:picChg chg="del">
          <ac:chgData name="Kaushik Srinivasan" userId="b2f3f1d4-f6ba-497f-88a8-8f7941cd6b48" providerId="ADAL" clId="{0A433E70-8B25-FE48-A0B7-F729B52CC539}" dt="2019-02-17T05:53:44.720" v="2272" actId="478"/>
          <ac:picMkLst>
            <pc:docMk/>
            <pc:sldMk cId="4173617949" sldId="262"/>
            <ac:picMk id="11" creationId="{94CD4FE2-26A7-204B-890D-4017AFB12E99}"/>
          </ac:picMkLst>
        </pc:picChg>
        <pc:picChg chg="add del mod">
          <ac:chgData name="Kaushik Srinivasan" userId="b2f3f1d4-f6ba-497f-88a8-8f7941cd6b48" providerId="ADAL" clId="{0A433E70-8B25-FE48-A0B7-F729B52CC539}" dt="2019-02-17T05:57:27.408" v="2489" actId="478"/>
          <ac:picMkLst>
            <pc:docMk/>
            <pc:sldMk cId="4173617949" sldId="262"/>
            <ac:picMk id="34" creationId="{C9C10CBE-F0C8-9E48-A0B3-0B0C7C8368A0}"/>
          </ac:picMkLst>
        </pc:picChg>
        <pc:picChg chg="add del mod">
          <ac:chgData name="Kaushik Srinivasan" userId="b2f3f1d4-f6ba-497f-88a8-8f7941cd6b48" providerId="ADAL" clId="{0A433E70-8B25-FE48-A0B7-F729B52CC539}" dt="2019-02-17T05:57:27.408" v="2489" actId="478"/>
          <ac:picMkLst>
            <pc:docMk/>
            <pc:sldMk cId="4173617949" sldId="262"/>
            <ac:picMk id="36" creationId="{EB9E12A3-1105-CA49-94CF-F95707819EB7}"/>
          </ac:picMkLst>
        </pc:picChg>
        <pc:picChg chg="add del">
          <ac:chgData name="Kaushik Srinivasan" userId="b2f3f1d4-f6ba-497f-88a8-8f7941cd6b48" providerId="ADAL" clId="{0A433E70-8B25-FE48-A0B7-F729B52CC539}" dt="2019-02-17T05:57:26.310" v="2488"/>
          <ac:picMkLst>
            <pc:docMk/>
            <pc:sldMk cId="4173617949" sldId="262"/>
            <ac:picMk id="41" creationId="{18B2A616-30AD-704D-82F5-64EAB3D828C2}"/>
          </ac:picMkLst>
        </pc:picChg>
        <pc:picChg chg="add del">
          <ac:chgData name="Kaushik Srinivasan" userId="b2f3f1d4-f6ba-497f-88a8-8f7941cd6b48" providerId="ADAL" clId="{0A433E70-8B25-FE48-A0B7-F729B52CC539}" dt="2019-02-17T05:57:26.310" v="2488"/>
          <ac:picMkLst>
            <pc:docMk/>
            <pc:sldMk cId="4173617949" sldId="262"/>
            <ac:picMk id="42" creationId="{E6E27ADB-F4C1-4F4F-8599-83BAF0757F18}"/>
          </ac:picMkLst>
        </pc:picChg>
        <pc:picChg chg="add">
          <ac:chgData name="Kaushik Srinivasan" userId="b2f3f1d4-f6ba-497f-88a8-8f7941cd6b48" providerId="ADAL" clId="{0A433E70-8B25-FE48-A0B7-F729B52CC539}" dt="2019-02-17T05:57:27.962" v="2490"/>
          <ac:picMkLst>
            <pc:docMk/>
            <pc:sldMk cId="4173617949" sldId="262"/>
            <ac:picMk id="54" creationId="{1CDAF40B-7DBD-2844-9E2B-50606A935300}"/>
          </ac:picMkLst>
        </pc:picChg>
        <pc:picChg chg="add">
          <ac:chgData name="Kaushik Srinivasan" userId="b2f3f1d4-f6ba-497f-88a8-8f7941cd6b48" providerId="ADAL" clId="{0A433E70-8B25-FE48-A0B7-F729B52CC539}" dt="2019-02-17T05:57:27.962" v="2490"/>
          <ac:picMkLst>
            <pc:docMk/>
            <pc:sldMk cId="4173617949" sldId="262"/>
            <ac:picMk id="55" creationId="{4D78A1E9-3E10-7449-A389-81084A244DE1}"/>
          </ac:picMkLst>
        </pc:picChg>
        <pc:cxnChg chg="del">
          <ac:chgData name="Kaushik Srinivasan" userId="b2f3f1d4-f6ba-497f-88a8-8f7941cd6b48" providerId="ADAL" clId="{0A433E70-8B25-FE48-A0B7-F729B52CC539}" dt="2019-02-17T05:53:50.432" v="2273" actId="478"/>
          <ac:cxnSpMkLst>
            <pc:docMk/>
            <pc:sldMk cId="4173617949" sldId="262"/>
            <ac:cxnSpMk id="46" creationId="{B7F6F332-B617-AB4D-B48C-61AF367296C7}"/>
          </ac:cxnSpMkLst>
        </pc:cxnChg>
      </pc:sldChg>
      <pc:sldChg chg="addSp delSp modSp add del ord">
        <pc:chgData name="Kaushik Srinivasan" userId="b2f3f1d4-f6ba-497f-88a8-8f7941cd6b48" providerId="ADAL" clId="{0A433E70-8B25-FE48-A0B7-F729B52CC539}" dt="2019-02-17T06:09:10.480" v="2582" actId="2696"/>
        <pc:sldMkLst>
          <pc:docMk/>
          <pc:sldMk cId="2657525133" sldId="263"/>
        </pc:sldMkLst>
        <pc:spChg chg="mod">
          <ac:chgData name="Kaushik Srinivasan" userId="b2f3f1d4-f6ba-497f-88a8-8f7941cd6b48" providerId="ADAL" clId="{0A433E70-8B25-FE48-A0B7-F729B52CC539}" dt="2019-02-17T05:55:26.327" v="2355" actId="20577"/>
          <ac:spMkLst>
            <pc:docMk/>
            <pc:sldMk cId="2657525133" sldId="263"/>
            <ac:spMk id="5" creationId="{126F8DA6-89EF-004B-9076-16F1E67EF167}"/>
          </ac:spMkLst>
        </pc:spChg>
        <pc:spChg chg="add del mod">
          <ac:chgData name="Kaushik Srinivasan" userId="b2f3f1d4-f6ba-497f-88a8-8f7941cd6b48" providerId="ADAL" clId="{0A433E70-8B25-FE48-A0B7-F729B52CC539}" dt="2019-02-17T06:07:40.489" v="2547" actId="478"/>
          <ac:spMkLst>
            <pc:docMk/>
            <pc:sldMk cId="2657525133" sldId="263"/>
            <ac:spMk id="8" creationId="{4FBD5126-7126-1046-8749-B0E37C57A096}"/>
          </ac:spMkLst>
        </pc:spChg>
        <pc:spChg chg="add del mod">
          <ac:chgData name="Kaushik Srinivasan" userId="b2f3f1d4-f6ba-497f-88a8-8f7941cd6b48" providerId="ADAL" clId="{0A433E70-8B25-FE48-A0B7-F729B52CC539}" dt="2019-02-17T06:07:40.489" v="2547" actId="478"/>
          <ac:spMkLst>
            <pc:docMk/>
            <pc:sldMk cId="2657525133" sldId="263"/>
            <ac:spMk id="9" creationId="{91FEB6C0-3CEF-AC49-89FD-9435FFA7DD82}"/>
          </ac:spMkLst>
        </pc:spChg>
        <pc:spChg chg="add del mod">
          <ac:chgData name="Kaushik Srinivasan" userId="b2f3f1d4-f6ba-497f-88a8-8f7941cd6b48" providerId="ADAL" clId="{0A433E70-8B25-FE48-A0B7-F729B52CC539}" dt="2019-02-17T06:07:40.489" v="2547" actId="478"/>
          <ac:spMkLst>
            <pc:docMk/>
            <pc:sldMk cId="2657525133" sldId="263"/>
            <ac:spMk id="10" creationId="{97704482-C245-ED49-B637-9E884F0E4290}"/>
          </ac:spMkLst>
        </pc:spChg>
        <pc:spChg chg="add del mod">
          <ac:chgData name="Kaushik Srinivasan" userId="b2f3f1d4-f6ba-497f-88a8-8f7941cd6b48" providerId="ADAL" clId="{0A433E70-8B25-FE48-A0B7-F729B52CC539}" dt="2019-02-17T06:07:40.489" v="2547" actId="478"/>
          <ac:spMkLst>
            <pc:docMk/>
            <pc:sldMk cId="2657525133" sldId="263"/>
            <ac:spMk id="11" creationId="{DBC47551-0824-0B4E-BF37-DA53CE54DDA0}"/>
          </ac:spMkLst>
        </pc:spChg>
        <pc:spChg chg="add del mod">
          <ac:chgData name="Kaushik Srinivasan" userId="b2f3f1d4-f6ba-497f-88a8-8f7941cd6b48" providerId="ADAL" clId="{0A433E70-8B25-FE48-A0B7-F729B52CC539}" dt="2019-02-17T06:07:00.977" v="2537" actId="478"/>
          <ac:spMkLst>
            <pc:docMk/>
            <pc:sldMk cId="2657525133" sldId="263"/>
            <ac:spMk id="12" creationId="{6AFF99EA-3F8C-9A49-9649-AEEF028AEF3A}"/>
          </ac:spMkLst>
        </pc:spChg>
        <pc:spChg chg="add mod">
          <ac:chgData name="Kaushik Srinivasan" userId="b2f3f1d4-f6ba-497f-88a8-8f7941cd6b48" providerId="ADAL" clId="{0A433E70-8B25-FE48-A0B7-F729B52CC539}" dt="2019-02-17T06:08:39.715" v="2574" actId="1076"/>
          <ac:spMkLst>
            <pc:docMk/>
            <pc:sldMk cId="2657525133" sldId="263"/>
            <ac:spMk id="18" creationId="{7C070DEA-E01B-7B40-A845-134AC9F4EB4F}"/>
          </ac:spMkLst>
        </pc:spChg>
        <pc:spChg chg="del mod">
          <ac:chgData name="Kaushik Srinivasan" userId="b2f3f1d4-f6ba-497f-88a8-8f7941cd6b48" providerId="ADAL" clId="{0A433E70-8B25-FE48-A0B7-F729B52CC539}" dt="2019-02-17T05:58:47.904" v="2511" actId="478"/>
          <ac:spMkLst>
            <pc:docMk/>
            <pc:sldMk cId="2657525133" sldId="263"/>
            <ac:spMk id="31" creationId="{4FFBCEE5-7743-AB49-9AFC-3556808A87B5}"/>
          </ac:spMkLst>
        </pc:spChg>
        <pc:spChg chg="del mod">
          <ac:chgData name="Kaushik Srinivasan" userId="b2f3f1d4-f6ba-497f-88a8-8f7941cd6b48" providerId="ADAL" clId="{0A433E70-8B25-FE48-A0B7-F729B52CC539}" dt="2019-02-17T05:58:47.904" v="2511" actId="478"/>
          <ac:spMkLst>
            <pc:docMk/>
            <pc:sldMk cId="2657525133" sldId="263"/>
            <ac:spMk id="32" creationId="{76F6FF56-3DF9-B14E-9DD7-B216AF9A452B}"/>
          </ac:spMkLst>
        </pc:spChg>
        <pc:picChg chg="del">
          <ac:chgData name="Kaushik Srinivasan" userId="b2f3f1d4-f6ba-497f-88a8-8f7941cd6b48" providerId="ADAL" clId="{0A433E70-8B25-FE48-A0B7-F729B52CC539}" dt="2019-02-17T05:58:47.904" v="2511" actId="478"/>
          <ac:picMkLst>
            <pc:docMk/>
            <pc:sldMk cId="2657525133" sldId="263"/>
            <ac:picMk id="34" creationId="{C9C10CBE-F0C8-9E48-A0B3-0B0C7C8368A0}"/>
          </ac:picMkLst>
        </pc:picChg>
        <pc:picChg chg="del">
          <ac:chgData name="Kaushik Srinivasan" userId="b2f3f1d4-f6ba-497f-88a8-8f7941cd6b48" providerId="ADAL" clId="{0A433E70-8B25-FE48-A0B7-F729B52CC539}" dt="2019-02-17T05:58:47.904" v="2511" actId="478"/>
          <ac:picMkLst>
            <pc:docMk/>
            <pc:sldMk cId="2657525133" sldId="263"/>
            <ac:picMk id="36" creationId="{EB9E12A3-1105-CA49-94CF-F95707819EB7}"/>
          </ac:picMkLst>
        </pc:picChg>
        <pc:cxnChg chg="add mod">
          <ac:chgData name="Kaushik Srinivasan" userId="b2f3f1d4-f6ba-497f-88a8-8f7941cd6b48" providerId="ADAL" clId="{0A433E70-8B25-FE48-A0B7-F729B52CC539}" dt="2019-02-17T06:08:26.349" v="2557" actId="14100"/>
          <ac:cxnSpMkLst>
            <pc:docMk/>
            <pc:sldMk cId="2657525133" sldId="263"/>
            <ac:cxnSpMk id="6" creationId="{50D18E3B-91D8-EF47-9776-E370F01FDB3F}"/>
          </ac:cxnSpMkLst>
        </pc:cxnChg>
        <pc:cxnChg chg="add mod">
          <ac:chgData name="Kaushik Srinivasan" userId="b2f3f1d4-f6ba-497f-88a8-8f7941cd6b48" providerId="ADAL" clId="{0A433E70-8B25-FE48-A0B7-F729B52CC539}" dt="2019-02-17T06:07:29.220" v="2546" actId="1582"/>
          <ac:cxnSpMkLst>
            <pc:docMk/>
            <pc:sldMk cId="2657525133" sldId="263"/>
            <ac:cxnSpMk id="13" creationId="{248214C2-AD33-8F4E-93D0-6F438EA73907}"/>
          </ac:cxnSpMkLst>
        </pc:cxnChg>
        <pc:cxnChg chg="add mod">
          <ac:chgData name="Kaushik Srinivasan" userId="b2f3f1d4-f6ba-497f-88a8-8f7941cd6b48" providerId="ADAL" clId="{0A433E70-8B25-FE48-A0B7-F729B52CC539}" dt="2019-02-17T06:08:18.066" v="2556" actId="1582"/>
          <ac:cxnSpMkLst>
            <pc:docMk/>
            <pc:sldMk cId="2657525133" sldId="263"/>
            <ac:cxnSpMk id="17" creationId="{9795AFE2-9A19-3348-A8E6-FF1135269778}"/>
          </ac:cxnSpMkLst>
        </pc:cxnChg>
      </pc:sldChg>
      <pc:sldChg chg="addSp delSp modSp add ord">
        <pc:chgData name="Kaushik Srinivasan" userId="b2f3f1d4-f6ba-497f-88a8-8f7941cd6b48" providerId="ADAL" clId="{0A433E70-8B25-FE48-A0B7-F729B52CC539}" dt="2019-02-17T06:16:08.642" v="2823" actId="113"/>
        <pc:sldMkLst>
          <pc:docMk/>
          <pc:sldMk cId="3271431089" sldId="264"/>
        </pc:sldMkLst>
        <pc:spChg chg="mod">
          <ac:chgData name="Kaushik Srinivasan" userId="b2f3f1d4-f6ba-497f-88a8-8f7941cd6b48" providerId="ADAL" clId="{0A433E70-8B25-FE48-A0B7-F729B52CC539}" dt="2019-02-17T06:08:58.706" v="2579" actId="1076"/>
          <ac:spMkLst>
            <pc:docMk/>
            <pc:sldMk cId="3271431089" sldId="264"/>
            <ac:spMk id="18" creationId="{7C070DEA-E01B-7B40-A845-134AC9F4EB4F}"/>
          </ac:spMkLst>
        </pc:spChg>
        <pc:spChg chg="add mod">
          <ac:chgData name="Kaushik Srinivasan" userId="b2f3f1d4-f6ba-497f-88a8-8f7941cd6b48" providerId="ADAL" clId="{0A433E70-8B25-FE48-A0B7-F729B52CC539}" dt="2019-02-17T06:12:13.813" v="2624" actId="1076"/>
          <ac:spMkLst>
            <pc:docMk/>
            <pc:sldMk cId="3271431089" sldId="264"/>
            <ac:spMk id="23" creationId="{43AC0AE6-0AAC-2C42-902C-91D18201BF28}"/>
          </ac:spMkLst>
        </pc:spChg>
        <pc:spChg chg="add mod">
          <ac:chgData name="Kaushik Srinivasan" userId="b2f3f1d4-f6ba-497f-88a8-8f7941cd6b48" providerId="ADAL" clId="{0A433E70-8B25-FE48-A0B7-F729B52CC539}" dt="2019-02-17T06:12:20.255" v="2628" actId="20577"/>
          <ac:spMkLst>
            <pc:docMk/>
            <pc:sldMk cId="3271431089" sldId="264"/>
            <ac:spMk id="24" creationId="{F6A97A46-6384-6141-BAC0-907D711F9C10}"/>
          </ac:spMkLst>
        </pc:spChg>
        <pc:spChg chg="add mod">
          <ac:chgData name="Kaushik Srinivasan" userId="b2f3f1d4-f6ba-497f-88a8-8f7941cd6b48" providerId="ADAL" clId="{0A433E70-8B25-FE48-A0B7-F729B52CC539}" dt="2019-02-17T06:12:34.376" v="2633" actId="20577"/>
          <ac:spMkLst>
            <pc:docMk/>
            <pc:sldMk cId="3271431089" sldId="264"/>
            <ac:spMk id="25" creationId="{A6EB8910-7CA4-8043-BA74-31F31032DAAD}"/>
          </ac:spMkLst>
        </pc:spChg>
        <pc:spChg chg="add mod">
          <ac:chgData name="Kaushik Srinivasan" userId="b2f3f1d4-f6ba-497f-88a8-8f7941cd6b48" providerId="ADAL" clId="{0A433E70-8B25-FE48-A0B7-F729B52CC539}" dt="2019-02-17T06:14:09.779" v="2668"/>
          <ac:spMkLst>
            <pc:docMk/>
            <pc:sldMk cId="3271431089" sldId="264"/>
            <ac:spMk id="41" creationId="{A986FF7B-51F8-B841-B67E-0608ABBE314C}"/>
          </ac:spMkLst>
        </pc:spChg>
        <pc:spChg chg="add mod">
          <ac:chgData name="Kaushik Srinivasan" userId="b2f3f1d4-f6ba-497f-88a8-8f7941cd6b48" providerId="ADAL" clId="{0A433E70-8B25-FE48-A0B7-F729B52CC539}" dt="2019-02-17T06:14:20.910" v="2680" actId="207"/>
          <ac:spMkLst>
            <pc:docMk/>
            <pc:sldMk cId="3271431089" sldId="264"/>
            <ac:spMk id="42" creationId="{86C21AD0-629D-3C42-8E11-3B79A9BE37D8}"/>
          </ac:spMkLst>
        </pc:spChg>
        <pc:spChg chg="add mod">
          <ac:chgData name="Kaushik Srinivasan" userId="b2f3f1d4-f6ba-497f-88a8-8f7941cd6b48" providerId="ADAL" clId="{0A433E70-8B25-FE48-A0B7-F729B52CC539}" dt="2019-02-17T06:16:08.642" v="2823" actId="113"/>
          <ac:spMkLst>
            <pc:docMk/>
            <pc:sldMk cId="3271431089" sldId="264"/>
            <ac:spMk id="43" creationId="{44348979-5B22-4842-8D67-99C61D220194}"/>
          </ac:spMkLst>
        </pc:spChg>
        <pc:grpChg chg="add mod">
          <ac:chgData name="Kaushik Srinivasan" userId="b2f3f1d4-f6ba-497f-88a8-8f7941cd6b48" providerId="ADAL" clId="{0A433E70-8B25-FE48-A0B7-F729B52CC539}" dt="2019-02-17T06:13:07.918" v="2640" actId="1076"/>
          <ac:grpSpMkLst>
            <pc:docMk/>
            <pc:sldMk cId="3271431089" sldId="264"/>
            <ac:grpSpMk id="12" creationId="{B1E14DA8-916E-764C-8299-16495E1F0673}"/>
          </ac:grpSpMkLst>
        </pc:grpChg>
        <pc:grpChg chg="add del mod">
          <ac:chgData name="Kaushik Srinivasan" userId="b2f3f1d4-f6ba-497f-88a8-8f7941cd6b48" providerId="ADAL" clId="{0A433E70-8B25-FE48-A0B7-F729B52CC539}" dt="2019-02-17T06:13:18.133" v="2644" actId="1076"/>
          <ac:grpSpMkLst>
            <pc:docMk/>
            <pc:sldMk cId="3271431089" sldId="264"/>
            <ac:grpSpMk id="26" creationId="{EBC870B4-D606-AF41-A3C8-796690BA6EAD}"/>
          </ac:grpSpMkLst>
        </pc:grpChg>
        <pc:grpChg chg="add mod">
          <ac:chgData name="Kaushik Srinivasan" userId="b2f3f1d4-f6ba-497f-88a8-8f7941cd6b48" providerId="ADAL" clId="{0A433E70-8B25-FE48-A0B7-F729B52CC539}" dt="2019-02-17T06:13:11.639" v="2641" actId="1076"/>
          <ac:grpSpMkLst>
            <pc:docMk/>
            <pc:sldMk cId="3271431089" sldId="264"/>
            <ac:grpSpMk id="29" creationId="{17F5C23A-559C-4C48-AB32-919278C290E4}"/>
          </ac:grpSpMkLst>
        </pc:grpChg>
        <pc:grpChg chg="add mod">
          <ac:chgData name="Kaushik Srinivasan" userId="b2f3f1d4-f6ba-497f-88a8-8f7941cd6b48" providerId="ADAL" clId="{0A433E70-8B25-FE48-A0B7-F729B52CC539}" dt="2019-02-17T06:13:23.221" v="2648" actId="1036"/>
          <ac:grpSpMkLst>
            <pc:docMk/>
            <pc:sldMk cId="3271431089" sldId="264"/>
            <ac:grpSpMk id="32" creationId="{8F19DBD0-7847-4846-906E-83A8FB732F35}"/>
          </ac:grpSpMkLst>
        </pc:grpChg>
        <pc:grpChg chg="add mod">
          <ac:chgData name="Kaushik Srinivasan" userId="b2f3f1d4-f6ba-497f-88a8-8f7941cd6b48" providerId="ADAL" clId="{0A433E70-8B25-FE48-A0B7-F729B52CC539}" dt="2019-02-17T06:13:27.184" v="2650" actId="1076"/>
          <ac:grpSpMkLst>
            <pc:docMk/>
            <pc:sldMk cId="3271431089" sldId="264"/>
            <ac:grpSpMk id="35" creationId="{7F0EAA4F-20EA-034C-8A70-58A6482A8707}"/>
          </ac:grpSpMkLst>
        </pc:grpChg>
        <pc:grpChg chg="add mod">
          <ac:chgData name="Kaushik Srinivasan" userId="b2f3f1d4-f6ba-497f-88a8-8f7941cd6b48" providerId="ADAL" clId="{0A433E70-8B25-FE48-A0B7-F729B52CC539}" dt="2019-02-17T06:13:31.401" v="2652" actId="1076"/>
          <ac:grpSpMkLst>
            <pc:docMk/>
            <pc:sldMk cId="3271431089" sldId="264"/>
            <ac:grpSpMk id="38" creationId="{D0B139B6-CCF2-8C46-8332-C56FFCCA5074}"/>
          </ac:grpSpMkLst>
        </pc:grpChg>
        <pc:cxnChg chg="add mod">
          <ac:chgData name="Kaushik Srinivasan" userId="b2f3f1d4-f6ba-497f-88a8-8f7941cd6b48" providerId="ADAL" clId="{0A433E70-8B25-FE48-A0B7-F729B52CC539}" dt="2019-02-17T06:12:58.702" v="2637" actId="1582"/>
          <ac:cxnSpMkLst>
            <pc:docMk/>
            <pc:sldMk cId="3271431089" sldId="264"/>
            <ac:cxnSpMk id="3" creationId="{02755F03-8F83-AA4C-A06D-0F9FCE11ACF3}"/>
          </ac:cxnSpMkLst>
        </pc:cxnChg>
        <pc:cxnChg chg="del">
          <ac:chgData name="Kaushik Srinivasan" userId="b2f3f1d4-f6ba-497f-88a8-8f7941cd6b48" providerId="ADAL" clId="{0A433E70-8B25-FE48-A0B7-F729B52CC539}" dt="2019-02-17T06:08:49.136" v="2577" actId="478"/>
          <ac:cxnSpMkLst>
            <pc:docMk/>
            <pc:sldMk cId="3271431089" sldId="264"/>
            <ac:cxnSpMk id="6" creationId="{50D18E3B-91D8-EF47-9776-E370F01FDB3F}"/>
          </ac:cxnSpMkLst>
        </pc:cxnChg>
        <pc:cxnChg chg="add mod">
          <ac:chgData name="Kaushik Srinivasan" userId="b2f3f1d4-f6ba-497f-88a8-8f7941cd6b48" providerId="ADAL" clId="{0A433E70-8B25-FE48-A0B7-F729B52CC539}" dt="2019-02-17T06:12:58.702" v="2637" actId="1582"/>
          <ac:cxnSpMkLst>
            <pc:docMk/>
            <pc:sldMk cId="3271431089" sldId="264"/>
            <ac:cxnSpMk id="10" creationId="{E16D5CD9-F7E6-C545-85F3-987F2C425164}"/>
          </ac:cxnSpMkLst>
        </pc:cxnChg>
        <pc:cxnChg chg="mod">
          <ac:chgData name="Kaushik Srinivasan" userId="b2f3f1d4-f6ba-497f-88a8-8f7941cd6b48" providerId="ADAL" clId="{0A433E70-8B25-FE48-A0B7-F729B52CC539}" dt="2019-02-17T06:10:52.782" v="2597" actId="14100"/>
          <ac:cxnSpMkLst>
            <pc:docMk/>
            <pc:sldMk cId="3271431089" sldId="264"/>
            <ac:cxnSpMk id="17" creationId="{9795AFE2-9A19-3348-A8E6-FF1135269778}"/>
          </ac:cxnSpMkLst>
        </pc:cxnChg>
        <pc:cxnChg chg="add mod">
          <ac:chgData name="Kaushik Srinivasan" userId="b2f3f1d4-f6ba-497f-88a8-8f7941cd6b48" providerId="ADAL" clId="{0A433E70-8B25-FE48-A0B7-F729B52CC539}" dt="2019-02-17T06:11:21.278" v="2605" actId="14100"/>
          <ac:cxnSpMkLst>
            <pc:docMk/>
            <pc:sldMk cId="3271431089" sldId="264"/>
            <ac:cxnSpMk id="19" creationId="{FD3A2FE6-5424-1147-A281-6C66F24E006B}"/>
          </ac:cxnSpMkLst>
        </pc:cxnChg>
        <pc:cxnChg chg="add mod">
          <ac:chgData name="Kaushik Srinivasan" userId="b2f3f1d4-f6ba-497f-88a8-8f7941cd6b48" providerId="ADAL" clId="{0A433E70-8B25-FE48-A0B7-F729B52CC539}" dt="2019-02-17T06:11:38.395" v="2610" actId="693"/>
          <ac:cxnSpMkLst>
            <pc:docMk/>
            <pc:sldMk cId="3271431089" sldId="264"/>
            <ac:cxnSpMk id="20" creationId="{191FB3B8-B831-AA4E-B8E4-E602AAA977D3}"/>
          </ac:cxnSpMkLst>
        </pc:cxnChg>
      </pc:sldChg>
      <pc:sldChg chg="addSp add del">
        <pc:chgData name="Kaushik Srinivasan" userId="b2f3f1d4-f6ba-497f-88a8-8f7941cd6b48" providerId="ADAL" clId="{0A433E70-8B25-FE48-A0B7-F729B52CC539}" dt="2019-02-17T06:18:47.390" v="2954" actId="2696"/>
        <pc:sldMkLst>
          <pc:docMk/>
          <pc:sldMk cId="2184206280" sldId="265"/>
        </pc:sldMkLst>
        <pc:cxnChg chg="add">
          <ac:chgData name="Kaushik Srinivasan" userId="b2f3f1d4-f6ba-497f-88a8-8f7941cd6b48" providerId="ADAL" clId="{0A433E70-8B25-FE48-A0B7-F729B52CC539}" dt="2019-02-17T06:09:09.054" v="2581"/>
          <ac:cxnSpMkLst>
            <pc:docMk/>
            <pc:sldMk cId="2184206280" sldId="265"/>
            <ac:cxnSpMk id="7" creationId="{C67354D6-DDDA-4540-8D43-0E935C89B89F}"/>
          </ac:cxnSpMkLst>
        </pc:cxnChg>
      </pc:sldChg>
      <pc:sldChg chg="addSp modSp add">
        <pc:chgData name="Kaushik Srinivasan" userId="b2f3f1d4-f6ba-497f-88a8-8f7941cd6b48" providerId="ADAL" clId="{0A433E70-8B25-FE48-A0B7-F729B52CC539}" dt="2019-02-17T06:18:25.574" v="2952" actId="20577"/>
        <pc:sldMkLst>
          <pc:docMk/>
          <pc:sldMk cId="1895404071" sldId="266"/>
        </pc:sldMkLst>
        <pc:spChg chg="add mod">
          <ac:chgData name="Kaushik Srinivasan" userId="b2f3f1d4-f6ba-497f-88a8-8f7941cd6b48" providerId="ADAL" clId="{0A433E70-8B25-FE48-A0B7-F729B52CC539}" dt="2019-02-17T06:17:16.129" v="2850" actId="1076"/>
          <ac:spMkLst>
            <pc:docMk/>
            <pc:sldMk cId="1895404071" sldId="266"/>
            <ac:spMk id="2" creationId="{88535CD6-3E38-1043-A11B-97CEF13F45C9}"/>
          </ac:spMkLst>
        </pc:spChg>
        <pc:spChg chg="add mod">
          <ac:chgData name="Kaushik Srinivasan" userId="b2f3f1d4-f6ba-497f-88a8-8f7941cd6b48" providerId="ADAL" clId="{0A433E70-8B25-FE48-A0B7-F729B52CC539}" dt="2019-02-17T06:17:36.132" v="2884" actId="1076"/>
          <ac:spMkLst>
            <pc:docMk/>
            <pc:sldMk cId="1895404071" sldId="266"/>
            <ac:spMk id="44" creationId="{E49C67CC-9494-9347-9896-6727C0CEF7D2}"/>
          </ac:spMkLst>
        </pc:spChg>
        <pc:spChg chg="add mod">
          <ac:chgData name="Kaushik Srinivasan" userId="b2f3f1d4-f6ba-497f-88a8-8f7941cd6b48" providerId="ADAL" clId="{0A433E70-8B25-FE48-A0B7-F729B52CC539}" dt="2019-02-17T06:18:25.574" v="2952" actId="20577"/>
          <ac:spMkLst>
            <pc:docMk/>
            <pc:sldMk cId="1895404071" sldId="266"/>
            <ac:spMk id="45" creationId="{F703C816-AFD4-954D-8C0B-9D2EDCA6EFE9}"/>
          </ac:spMkLst>
        </pc:spChg>
      </pc:sldChg>
      <pc:sldChg chg="addSp delSp modSp add ord">
        <pc:chgData name="Kaushik Srinivasan" userId="b2f3f1d4-f6ba-497f-88a8-8f7941cd6b48" providerId="ADAL" clId="{0A433E70-8B25-FE48-A0B7-F729B52CC539}" dt="2019-02-17T16:07:04.657" v="5575" actId="1037"/>
        <pc:sldMkLst>
          <pc:docMk/>
          <pc:sldMk cId="1408249835" sldId="267"/>
        </pc:sldMkLst>
        <pc:spChg chg="add del mod">
          <ac:chgData name="Kaushik Srinivasan" userId="b2f3f1d4-f6ba-497f-88a8-8f7941cd6b48" providerId="ADAL" clId="{0A433E70-8B25-FE48-A0B7-F729B52CC539}" dt="2019-02-17T06:31:38.670" v="3513" actId="478"/>
          <ac:spMkLst>
            <pc:docMk/>
            <pc:sldMk cId="1408249835" sldId="267"/>
            <ac:spMk id="6" creationId="{9E4AE78A-4B10-7F4A-82F0-1B988A80D467}"/>
          </ac:spMkLst>
        </pc:spChg>
        <pc:spChg chg="add mod">
          <ac:chgData name="Kaushik Srinivasan" userId="b2f3f1d4-f6ba-497f-88a8-8f7941cd6b48" providerId="ADAL" clId="{0A433E70-8B25-FE48-A0B7-F729B52CC539}" dt="2019-02-17T16:07:04.657" v="5575" actId="1037"/>
          <ac:spMkLst>
            <pc:docMk/>
            <pc:sldMk cId="1408249835" sldId="267"/>
            <ac:spMk id="7" creationId="{5B27FBFF-5949-A44C-B39B-8E182564AC4D}"/>
          </ac:spMkLst>
        </pc:spChg>
        <pc:spChg chg="add del mod">
          <ac:chgData name="Kaushik Srinivasan" userId="b2f3f1d4-f6ba-497f-88a8-8f7941cd6b48" providerId="ADAL" clId="{0A433E70-8B25-FE48-A0B7-F729B52CC539}" dt="2019-02-17T06:31:40.466" v="3514" actId="478"/>
          <ac:spMkLst>
            <pc:docMk/>
            <pc:sldMk cId="1408249835" sldId="267"/>
            <ac:spMk id="46" creationId="{16D28ACB-EDE3-A642-BB28-435CB5E7BF92}"/>
          </ac:spMkLst>
        </pc:spChg>
        <pc:spChg chg="add mod">
          <ac:chgData name="Kaushik Srinivasan" userId="b2f3f1d4-f6ba-497f-88a8-8f7941cd6b48" providerId="ADAL" clId="{0A433E70-8B25-FE48-A0B7-F729B52CC539}" dt="2019-02-17T06:22:24.800" v="3207" actId="207"/>
          <ac:spMkLst>
            <pc:docMk/>
            <pc:sldMk cId="1408249835" sldId="267"/>
            <ac:spMk id="47" creationId="{3942DAEB-776D-3E4E-BAE8-285BDA12873C}"/>
          </ac:spMkLst>
        </pc:spChg>
        <pc:spChg chg="add mod">
          <ac:chgData name="Kaushik Srinivasan" userId="b2f3f1d4-f6ba-497f-88a8-8f7941cd6b48" providerId="ADAL" clId="{0A433E70-8B25-FE48-A0B7-F729B52CC539}" dt="2019-02-17T06:23:17.021" v="3288" actId="20577"/>
          <ac:spMkLst>
            <pc:docMk/>
            <pc:sldMk cId="1408249835" sldId="267"/>
            <ac:spMk id="48" creationId="{3064A0B4-A44F-9447-990B-EE7BA4D2D256}"/>
          </ac:spMkLst>
        </pc:spChg>
        <pc:spChg chg="add mod">
          <ac:chgData name="Kaushik Srinivasan" userId="b2f3f1d4-f6ba-497f-88a8-8f7941cd6b48" providerId="ADAL" clId="{0A433E70-8B25-FE48-A0B7-F729B52CC539}" dt="2019-02-17T16:06:46.481" v="5563" actId="1076"/>
          <ac:spMkLst>
            <pc:docMk/>
            <pc:sldMk cId="1408249835" sldId="267"/>
            <ac:spMk id="49" creationId="{1A80948E-76D2-AB4B-BA1F-63BCF2CE41EC}"/>
          </ac:spMkLst>
        </pc:spChg>
      </pc:sldChg>
      <pc:sldChg chg="addSp delSp modSp add">
        <pc:chgData name="Kaushik Srinivasan" userId="b2f3f1d4-f6ba-497f-88a8-8f7941cd6b48" providerId="ADAL" clId="{0A433E70-8B25-FE48-A0B7-F729B52CC539}" dt="2019-02-17T14:56:10.131" v="4750" actId="478"/>
        <pc:sldMkLst>
          <pc:docMk/>
          <pc:sldMk cId="323218282" sldId="268"/>
        </pc:sldMkLst>
        <pc:spChg chg="add del">
          <ac:chgData name="Kaushik Srinivasan" userId="b2f3f1d4-f6ba-497f-88a8-8f7941cd6b48" providerId="ADAL" clId="{0A433E70-8B25-FE48-A0B7-F729B52CC539}" dt="2019-02-17T06:24:00.238" v="3294" actId="478"/>
          <ac:spMkLst>
            <pc:docMk/>
            <pc:sldMk cId="323218282" sldId="268"/>
            <ac:spMk id="2" creationId="{88535CD6-3E38-1043-A11B-97CEF13F45C9}"/>
          </ac:spMkLst>
        </pc:spChg>
        <pc:spChg chg="del">
          <ac:chgData name="Kaushik Srinivasan" userId="b2f3f1d4-f6ba-497f-88a8-8f7941cd6b48" providerId="ADAL" clId="{0A433E70-8B25-FE48-A0B7-F729B52CC539}" dt="2019-02-17T06:31:46.619" v="3515" actId="478"/>
          <ac:spMkLst>
            <pc:docMk/>
            <pc:sldMk cId="323218282" sldId="268"/>
            <ac:spMk id="6" creationId="{9E4AE78A-4B10-7F4A-82F0-1B988A80D467}"/>
          </ac:spMkLst>
        </pc:spChg>
        <pc:spChg chg="add mod">
          <ac:chgData name="Kaushik Srinivasan" userId="b2f3f1d4-f6ba-497f-88a8-8f7941cd6b48" providerId="ADAL" clId="{0A433E70-8B25-FE48-A0B7-F729B52CC539}" dt="2019-02-17T06:27:52.032" v="3447" actId="1076"/>
          <ac:spMkLst>
            <pc:docMk/>
            <pc:sldMk cId="323218282" sldId="268"/>
            <ac:spMk id="7" creationId="{4414494B-9CE5-BB4A-9821-E895C47B6FFD}"/>
          </ac:spMkLst>
        </pc:spChg>
        <pc:spChg chg="add mod">
          <ac:chgData name="Kaushik Srinivasan" userId="b2f3f1d4-f6ba-497f-88a8-8f7941cd6b48" providerId="ADAL" clId="{0A433E70-8B25-FE48-A0B7-F729B52CC539}" dt="2019-02-17T06:39:35.665" v="3549" actId="16959"/>
          <ac:spMkLst>
            <pc:docMk/>
            <pc:sldMk cId="323218282" sldId="268"/>
            <ac:spMk id="8" creationId="{F29EAC93-B888-B74F-B79F-B6A2F42B86E0}"/>
          </ac:spMkLst>
        </pc:spChg>
        <pc:spChg chg="add del mod">
          <ac:chgData name="Kaushik Srinivasan" userId="b2f3f1d4-f6ba-497f-88a8-8f7941cd6b48" providerId="ADAL" clId="{0A433E70-8B25-FE48-A0B7-F729B52CC539}" dt="2019-02-17T06:38:21.278" v="3538" actId="478"/>
          <ac:spMkLst>
            <pc:docMk/>
            <pc:sldMk cId="323218282" sldId="268"/>
            <ac:spMk id="9" creationId="{BF5904A8-A035-404E-AC9F-43923719CA52}"/>
          </ac:spMkLst>
        </pc:spChg>
        <pc:spChg chg="add del mod">
          <ac:chgData name="Kaushik Srinivasan" userId="b2f3f1d4-f6ba-497f-88a8-8f7941cd6b48" providerId="ADAL" clId="{0A433E70-8B25-FE48-A0B7-F729B52CC539}" dt="2019-02-17T06:35:32.996" v="3523" actId="478"/>
          <ac:spMkLst>
            <pc:docMk/>
            <pc:sldMk cId="323218282" sldId="268"/>
            <ac:spMk id="11" creationId="{8BD62AC8-9A49-AB40-9D42-7DF1A21F0AE5}"/>
          </ac:spMkLst>
        </pc:spChg>
        <pc:spChg chg="add del mod">
          <ac:chgData name="Kaushik Srinivasan" userId="b2f3f1d4-f6ba-497f-88a8-8f7941cd6b48" providerId="ADAL" clId="{0A433E70-8B25-FE48-A0B7-F729B52CC539}" dt="2019-02-17T06:35:59.110" v="3525" actId="478"/>
          <ac:spMkLst>
            <pc:docMk/>
            <pc:sldMk cId="323218282" sldId="268"/>
            <ac:spMk id="14" creationId="{427EBE94-934F-4A4B-8C1D-2A4507FE7E12}"/>
          </ac:spMkLst>
        </pc:spChg>
        <pc:spChg chg="add mod">
          <ac:chgData name="Kaushik Srinivasan" userId="b2f3f1d4-f6ba-497f-88a8-8f7941cd6b48" providerId="ADAL" clId="{0A433E70-8B25-FE48-A0B7-F729B52CC539}" dt="2019-02-17T06:41:20.127" v="3613" actId="1076"/>
          <ac:spMkLst>
            <pc:docMk/>
            <pc:sldMk cId="323218282" sldId="268"/>
            <ac:spMk id="15" creationId="{D6EE32F8-0367-AA4B-830A-137E761B468E}"/>
          </ac:spMkLst>
        </pc:spChg>
        <pc:spChg chg="add del mod">
          <ac:chgData name="Kaushik Srinivasan" userId="b2f3f1d4-f6ba-497f-88a8-8f7941cd6b48" providerId="ADAL" clId="{0A433E70-8B25-FE48-A0B7-F729B52CC539}" dt="2019-02-17T06:37:36.712" v="3534" actId="478"/>
          <ac:spMkLst>
            <pc:docMk/>
            <pc:sldMk cId="323218282" sldId="268"/>
            <ac:spMk id="16" creationId="{B1FA7B71-F291-0D4A-8299-1D2C76C87D85}"/>
          </ac:spMkLst>
        </pc:spChg>
        <pc:spChg chg="add mod">
          <ac:chgData name="Kaushik Srinivasan" userId="b2f3f1d4-f6ba-497f-88a8-8f7941cd6b48" providerId="ADAL" clId="{0A433E70-8B25-FE48-A0B7-F729B52CC539}" dt="2019-02-17T06:41:22.975" v="3614" actId="1076"/>
          <ac:spMkLst>
            <pc:docMk/>
            <pc:sldMk cId="323218282" sldId="268"/>
            <ac:spMk id="21" creationId="{B113F4C0-4DFB-ED46-8345-82351AD8ECA5}"/>
          </ac:spMkLst>
        </pc:spChg>
        <pc:spChg chg="add del mod">
          <ac:chgData name="Kaushik Srinivasan" userId="b2f3f1d4-f6ba-497f-88a8-8f7941cd6b48" providerId="ADAL" clId="{0A433E70-8B25-FE48-A0B7-F729B52CC539}" dt="2019-02-17T06:24:28.381" v="3380" actId="20577"/>
          <ac:spMkLst>
            <pc:docMk/>
            <pc:sldMk cId="323218282" sldId="268"/>
            <ac:spMk id="43" creationId="{44348979-5B22-4842-8D67-99C61D220194}"/>
          </ac:spMkLst>
        </pc:spChg>
        <pc:spChg chg="add del mod">
          <ac:chgData name="Kaushik Srinivasan" userId="b2f3f1d4-f6ba-497f-88a8-8f7941cd6b48" providerId="ADAL" clId="{0A433E70-8B25-FE48-A0B7-F729B52CC539}" dt="2019-02-17T06:24:00.238" v="3294" actId="478"/>
          <ac:spMkLst>
            <pc:docMk/>
            <pc:sldMk cId="323218282" sldId="268"/>
            <ac:spMk id="44" creationId="{E49C67CC-9494-9347-9896-6727C0CEF7D2}"/>
          </ac:spMkLst>
        </pc:spChg>
        <pc:spChg chg="add del">
          <ac:chgData name="Kaushik Srinivasan" userId="b2f3f1d4-f6ba-497f-88a8-8f7941cd6b48" providerId="ADAL" clId="{0A433E70-8B25-FE48-A0B7-F729B52CC539}" dt="2019-02-17T06:24:00.238" v="3294" actId="478"/>
          <ac:spMkLst>
            <pc:docMk/>
            <pc:sldMk cId="323218282" sldId="268"/>
            <ac:spMk id="45" creationId="{F703C816-AFD4-954D-8C0B-9D2EDCA6EFE9}"/>
          </ac:spMkLst>
        </pc:spChg>
        <pc:spChg chg="del">
          <ac:chgData name="Kaushik Srinivasan" userId="b2f3f1d4-f6ba-497f-88a8-8f7941cd6b48" providerId="ADAL" clId="{0A433E70-8B25-FE48-A0B7-F729B52CC539}" dt="2019-02-17T06:31:48.438" v="3516" actId="478"/>
          <ac:spMkLst>
            <pc:docMk/>
            <pc:sldMk cId="323218282" sldId="268"/>
            <ac:spMk id="46" creationId="{16D28ACB-EDE3-A642-BB28-435CB5E7BF92}"/>
          </ac:spMkLst>
        </pc:spChg>
        <pc:spChg chg="add del">
          <ac:chgData name="Kaushik Srinivasan" userId="b2f3f1d4-f6ba-497f-88a8-8f7941cd6b48" providerId="ADAL" clId="{0A433E70-8B25-FE48-A0B7-F729B52CC539}" dt="2019-02-17T06:24:00.238" v="3294" actId="478"/>
          <ac:spMkLst>
            <pc:docMk/>
            <pc:sldMk cId="323218282" sldId="268"/>
            <ac:spMk id="47" creationId="{3942DAEB-776D-3E4E-BAE8-285BDA12873C}"/>
          </ac:spMkLst>
        </pc:spChg>
        <pc:spChg chg="add del">
          <ac:chgData name="Kaushik Srinivasan" userId="b2f3f1d4-f6ba-497f-88a8-8f7941cd6b48" providerId="ADAL" clId="{0A433E70-8B25-FE48-A0B7-F729B52CC539}" dt="2019-02-17T06:24:00.238" v="3294" actId="478"/>
          <ac:spMkLst>
            <pc:docMk/>
            <pc:sldMk cId="323218282" sldId="268"/>
            <ac:spMk id="48" creationId="{3064A0B4-A44F-9447-990B-EE7BA4D2D256}"/>
          </ac:spMkLst>
        </pc:spChg>
        <pc:spChg chg="add mod">
          <ac:chgData name="Kaushik Srinivasan" userId="b2f3f1d4-f6ba-497f-88a8-8f7941cd6b48" providerId="ADAL" clId="{0A433E70-8B25-FE48-A0B7-F729B52CC539}" dt="2019-02-17T06:39:42.029" v="3553"/>
          <ac:spMkLst>
            <pc:docMk/>
            <pc:sldMk cId="323218282" sldId="268"/>
            <ac:spMk id="49" creationId="{6B439E6D-9687-4B47-80E6-2DC7BA21CC16}"/>
          </ac:spMkLst>
        </pc:spChg>
        <pc:spChg chg="add del">
          <ac:chgData name="Kaushik Srinivasan" userId="b2f3f1d4-f6ba-497f-88a8-8f7941cd6b48" providerId="ADAL" clId="{0A433E70-8B25-FE48-A0B7-F729B52CC539}" dt="2019-02-17T06:37:05.124" v="3532"/>
          <ac:spMkLst>
            <pc:docMk/>
            <pc:sldMk cId="323218282" sldId="268"/>
            <ac:spMk id="50" creationId="{624123A7-7D86-264E-A20D-F7DA5BFEA660}"/>
          </ac:spMkLst>
        </pc:spChg>
        <pc:spChg chg="add mod">
          <ac:chgData name="Kaushik Srinivasan" userId="b2f3f1d4-f6ba-497f-88a8-8f7941cd6b48" providerId="ADAL" clId="{0A433E70-8B25-FE48-A0B7-F729B52CC539}" dt="2019-02-17T06:47:08.973" v="3725" actId="20577"/>
          <ac:spMkLst>
            <pc:docMk/>
            <pc:sldMk cId="323218282" sldId="268"/>
            <ac:spMk id="72" creationId="{2747B5C7-02C4-6E4B-8CE3-3F2433612D01}"/>
          </ac:spMkLst>
        </pc:spChg>
        <pc:spChg chg="add del mod">
          <ac:chgData name="Kaushik Srinivasan" userId="b2f3f1d4-f6ba-497f-88a8-8f7941cd6b48" providerId="ADAL" clId="{0A433E70-8B25-FE48-A0B7-F729B52CC539}" dt="2019-02-17T14:55:05.962" v="4734"/>
          <ac:spMkLst>
            <pc:docMk/>
            <pc:sldMk cId="323218282" sldId="268"/>
            <ac:spMk id="73" creationId="{B9D3603E-BB50-FB4A-8238-BE57EF91BC71}"/>
          </ac:spMkLst>
        </pc:spChg>
        <pc:spChg chg="add del mod">
          <ac:chgData name="Kaushik Srinivasan" userId="b2f3f1d4-f6ba-497f-88a8-8f7941cd6b48" providerId="ADAL" clId="{0A433E70-8B25-FE48-A0B7-F729B52CC539}" dt="2019-02-17T14:56:10.131" v="4750" actId="478"/>
          <ac:spMkLst>
            <pc:docMk/>
            <pc:sldMk cId="323218282" sldId="268"/>
            <ac:spMk id="74" creationId="{BE78A65A-F1F9-5D4D-A0D0-554EA115E5ED}"/>
          </ac:spMkLst>
        </pc:spChg>
        <pc:grpChg chg="del">
          <ac:chgData name="Kaushik Srinivasan" userId="b2f3f1d4-f6ba-497f-88a8-8f7941cd6b48" providerId="ADAL" clId="{0A433E70-8B25-FE48-A0B7-F729B52CC539}" dt="2019-02-17T06:41:51.870" v="3623" actId="478"/>
          <ac:grpSpMkLst>
            <pc:docMk/>
            <pc:sldMk cId="323218282" sldId="268"/>
            <ac:grpSpMk id="12" creationId="{B1E14DA8-916E-764C-8299-16495E1F0673}"/>
          </ac:grpSpMkLst>
        </pc:grpChg>
        <pc:grpChg chg="add mod">
          <ac:chgData name="Kaushik Srinivasan" userId="b2f3f1d4-f6ba-497f-88a8-8f7941cd6b48" providerId="ADAL" clId="{0A433E70-8B25-FE48-A0B7-F729B52CC539}" dt="2019-02-17T06:41:09.494" v="3610" actId="1076"/>
          <ac:grpSpMkLst>
            <pc:docMk/>
            <pc:sldMk cId="323218282" sldId="268"/>
            <ac:grpSpMk id="22" creationId="{32F5B975-AC9B-074F-8CC0-63D76C29250B}"/>
          </ac:grpSpMkLst>
        </pc:grpChg>
        <pc:grpChg chg="del">
          <ac:chgData name="Kaushik Srinivasan" userId="b2f3f1d4-f6ba-497f-88a8-8f7941cd6b48" providerId="ADAL" clId="{0A433E70-8B25-FE48-A0B7-F729B52CC539}" dt="2019-02-17T06:41:57.227" v="3625" actId="478"/>
          <ac:grpSpMkLst>
            <pc:docMk/>
            <pc:sldMk cId="323218282" sldId="268"/>
            <ac:grpSpMk id="29" creationId="{17F5C23A-559C-4C48-AB32-919278C290E4}"/>
          </ac:grpSpMkLst>
        </pc:grpChg>
        <pc:grpChg chg="add mod">
          <ac:chgData name="Kaushik Srinivasan" userId="b2f3f1d4-f6ba-497f-88a8-8f7941cd6b48" providerId="ADAL" clId="{0A433E70-8B25-FE48-A0B7-F729B52CC539}" dt="2019-02-17T06:40:53.974" v="3605" actId="164"/>
          <ac:grpSpMkLst>
            <pc:docMk/>
            <pc:sldMk cId="323218282" sldId="268"/>
            <ac:grpSpMk id="52" creationId="{519C01AF-E5E1-4F46-98A0-44F9A83181D5}"/>
          </ac:grpSpMkLst>
        </pc:grpChg>
        <pc:grpChg chg="add del mod">
          <ac:chgData name="Kaushik Srinivasan" userId="b2f3f1d4-f6ba-497f-88a8-8f7941cd6b48" providerId="ADAL" clId="{0A433E70-8B25-FE48-A0B7-F729B52CC539}" dt="2019-02-17T06:41:37.157" v="3618" actId="478"/>
          <ac:grpSpMkLst>
            <pc:docMk/>
            <pc:sldMk cId="323218282" sldId="268"/>
            <ac:grpSpMk id="57" creationId="{9D58089F-E71E-154A-B59F-4542D29050FE}"/>
          </ac:grpSpMkLst>
        </pc:grpChg>
        <pc:grpChg chg="add mod">
          <ac:chgData name="Kaushik Srinivasan" userId="b2f3f1d4-f6ba-497f-88a8-8f7941cd6b48" providerId="ADAL" clId="{0A433E70-8B25-FE48-A0B7-F729B52CC539}" dt="2019-02-17T06:40:53.974" v="3605" actId="164"/>
          <ac:grpSpMkLst>
            <pc:docMk/>
            <pc:sldMk cId="323218282" sldId="268"/>
            <ac:grpSpMk id="60" creationId="{36F0E2B5-B8DA-8645-8A97-1A4D7A557812}"/>
          </ac:grpSpMkLst>
        </pc:grpChg>
        <pc:grpChg chg="add del mod">
          <ac:chgData name="Kaushik Srinivasan" userId="b2f3f1d4-f6ba-497f-88a8-8f7941cd6b48" providerId="ADAL" clId="{0A433E70-8B25-FE48-A0B7-F729B52CC539}" dt="2019-02-17T06:41:33.625" v="3617" actId="478"/>
          <ac:grpSpMkLst>
            <pc:docMk/>
            <pc:sldMk cId="323218282" sldId="268"/>
            <ac:grpSpMk id="63" creationId="{2603CFB1-F1CB-C240-A761-ACF29ECA937C}"/>
          </ac:grpSpMkLst>
        </pc:grpChg>
        <pc:grpChg chg="add del mod">
          <ac:chgData name="Kaushik Srinivasan" userId="b2f3f1d4-f6ba-497f-88a8-8f7941cd6b48" providerId="ADAL" clId="{0A433E70-8B25-FE48-A0B7-F729B52CC539}" dt="2019-02-17T06:41:39.863" v="3619" actId="478"/>
          <ac:grpSpMkLst>
            <pc:docMk/>
            <pc:sldMk cId="323218282" sldId="268"/>
            <ac:grpSpMk id="66" creationId="{927B4849-4405-6D4A-B962-181EC6988269}"/>
          </ac:grpSpMkLst>
        </pc:grpChg>
        <pc:grpChg chg="add del mod">
          <ac:chgData name="Kaushik Srinivasan" userId="b2f3f1d4-f6ba-497f-88a8-8f7941cd6b48" providerId="ADAL" clId="{0A433E70-8B25-FE48-A0B7-F729B52CC539}" dt="2019-02-17T06:41:29.357" v="3615" actId="478"/>
          <ac:grpSpMkLst>
            <pc:docMk/>
            <pc:sldMk cId="323218282" sldId="268"/>
            <ac:grpSpMk id="69" creationId="{AA8EE131-33CB-4F42-BBFD-1F333792BD3E}"/>
          </ac:grpSpMkLst>
        </pc:grpChg>
        <pc:cxnChg chg="del topLvl">
          <ac:chgData name="Kaushik Srinivasan" userId="b2f3f1d4-f6ba-497f-88a8-8f7941cd6b48" providerId="ADAL" clId="{0A433E70-8B25-FE48-A0B7-F729B52CC539}" dt="2019-02-17T06:41:53.980" v="3624" actId="478"/>
          <ac:cxnSpMkLst>
            <pc:docMk/>
            <pc:sldMk cId="323218282" sldId="268"/>
            <ac:cxnSpMk id="3" creationId="{02755F03-8F83-AA4C-A06D-0F9FCE11ACF3}"/>
          </ac:cxnSpMkLst>
        </pc:cxnChg>
        <pc:cxnChg chg="del topLvl">
          <ac:chgData name="Kaushik Srinivasan" userId="b2f3f1d4-f6ba-497f-88a8-8f7941cd6b48" providerId="ADAL" clId="{0A433E70-8B25-FE48-A0B7-F729B52CC539}" dt="2019-02-17T06:41:51.870" v="3623" actId="478"/>
          <ac:cxnSpMkLst>
            <pc:docMk/>
            <pc:sldMk cId="323218282" sldId="268"/>
            <ac:cxnSpMk id="10" creationId="{E16D5CD9-F7E6-C545-85F3-987F2C425164}"/>
          </ac:cxnSpMkLst>
        </pc:cxnChg>
        <pc:cxnChg chg="del topLvl">
          <ac:chgData name="Kaushik Srinivasan" userId="b2f3f1d4-f6ba-497f-88a8-8f7941cd6b48" providerId="ADAL" clId="{0A433E70-8B25-FE48-A0B7-F729B52CC539}" dt="2019-02-17T06:41:59.311" v="3626" actId="478"/>
          <ac:cxnSpMkLst>
            <pc:docMk/>
            <pc:sldMk cId="323218282" sldId="268"/>
            <ac:cxnSpMk id="30" creationId="{2DC2C890-20C1-8741-BF4C-1188FFDAE134}"/>
          </ac:cxnSpMkLst>
        </pc:cxnChg>
        <pc:cxnChg chg="del topLvl">
          <ac:chgData name="Kaushik Srinivasan" userId="b2f3f1d4-f6ba-497f-88a8-8f7941cd6b48" providerId="ADAL" clId="{0A433E70-8B25-FE48-A0B7-F729B52CC539}" dt="2019-02-17T06:41:57.227" v="3625" actId="478"/>
          <ac:cxnSpMkLst>
            <pc:docMk/>
            <pc:sldMk cId="323218282" sldId="268"/>
            <ac:cxnSpMk id="31" creationId="{3803F345-D71A-D541-9D0F-83410378D323}"/>
          </ac:cxnSpMkLst>
        </pc:cxnChg>
        <pc:cxnChg chg="add mod">
          <ac:chgData name="Kaushik Srinivasan" userId="b2f3f1d4-f6ba-497f-88a8-8f7941cd6b48" providerId="ADAL" clId="{0A433E70-8B25-FE48-A0B7-F729B52CC539}" dt="2019-02-17T06:40:53.974" v="3605" actId="164"/>
          <ac:cxnSpMkLst>
            <pc:docMk/>
            <pc:sldMk cId="323218282" sldId="268"/>
            <ac:cxnSpMk id="51" creationId="{00E08EB0-F2B7-A64B-9139-49F904CCC5B5}"/>
          </ac:cxnSpMkLst>
        </pc:cxnChg>
        <pc:cxnChg chg="add mod">
          <ac:chgData name="Kaushik Srinivasan" userId="b2f3f1d4-f6ba-497f-88a8-8f7941cd6b48" providerId="ADAL" clId="{0A433E70-8B25-FE48-A0B7-F729B52CC539}" dt="2019-02-17T06:40:53.974" v="3605" actId="164"/>
          <ac:cxnSpMkLst>
            <pc:docMk/>
            <pc:sldMk cId="323218282" sldId="268"/>
            <ac:cxnSpMk id="55" creationId="{1945DC98-54F2-DF49-B612-BAA8467A101D}"/>
          </ac:cxnSpMkLst>
        </pc:cxnChg>
        <pc:cxnChg chg="add mod">
          <ac:chgData name="Kaushik Srinivasan" userId="b2f3f1d4-f6ba-497f-88a8-8f7941cd6b48" providerId="ADAL" clId="{0A433E70-8B25-FE48-A0B7-F729B52CC539}" dt="2019-02-17T06:40:53.974" v="3605" actId="164"/>
          <ac:cxnSpMkLst>
            <pc:docMk/>
            <pc:sldMk cId="323218282" sldId="268"/>
            <ac:cxnSpMk id="56" creationId="{C633968F-4B7E-EA42-BB6A-4B58D387196E}"/>
          </ac:cxnSpMkLst>
        </pc:cxnChg>
        <pc:cxnChg chg="del">
          <ac:chgData name="Kaushik Srinivasan" userId="b2f3f1d4-f6ba-497f-88a8-8f7941cd6b48" providerId="ADAL" clId="{0A433E70-8B25-FE48-A0B7-F729B52CC539}" dt="2019-02-17T06:41:45.456" v="3621" actId="478"/>
          <ac:cxnSpMkLst>
            <pc:docMk/>
            <pc:sldMk cId="323218282" sldId="268"/>
            <ac:cxnSpMk id="58" creationId="{943A93CF-C4E5-4947-A217-81A2873F3BA4}"/>
          </ac:cxnSpMkLst>
        </pc:cxnChg>
        <pc:cxnChg chg="del">
          <ac:chgData name="Kaushik Srinivasan" userId="b2f3f1d4-f6ba-497f-88a8-8f7941cd6b48" providerId="ADAL" clId="{0A433E70-8B25-FE48-A0B7-F729B52CC539}" dt="2019-02-17T06:41:37.157" v="3618" actId="478"/>
          <ac:cxnSpMkLst>
            <pc:docMk/>
            <pc:sldMk cId="323218282" sldId="268"/>
            <ac:cxnSpMk id="59" creationId="{AF9D8CF2-CF30-8E42-B34D-FB2B7BA85AC3}"/>
          </ac:cxnSpMkLst>
        </pc:cxnChg>
        <pc:cxnChg chg="del">
          <ac:chgData name="Kaushik Srinivasan" userId="b2f3f1d4-f6ba-497f-88a8-8f7941cd6b48" providerId="ADAL" clId="{0A433E70-8B25-FE48-A0B7-F729B52CC539}" dt="2019-02-17T06:41:48.205" v="3622" actId="478"/>
          <ac:cxnSpMkLst>
            <pc:docMk/>
            <pc:sldMk cId="323218282" sldId="268"/>
            <ac:cxnSpMk id="64" creationId="{5A0D119E-0DAA-CE43-8AC3-7548065C3624}"/>
          </ac:cxnSpMkLst>
        </pc:cxnChg>
        <pc:cxnChg chg="del">
          <ac:chgData name="Kaushik Srinivasan" userId="b2f3f1d4-f6ba-497f-88a8-8f7941cd6b48" providerId="ADAL" clId="{0A433E70-8B25-FE48-A0B7-F729B52CC539}" dt="2019-02-17T06:41:33.625" v="3617" actId="478"/>
          <ac:cxnSpMkLst>
            <pc:docMk/>
            <pc:sldMk cId="323218282" sldId="268"/>
            <ac:cxnSpMk id="65" creationId="{A169FA9E-D0D7-7A40-A478-7737AF01DB62}"/>
          </ac:cxnSpMkLst>
        </pc:cxnChg>
        <pc:cxnChg chg="del">
          <ac:chgData name="Kaushik Srinivasan" userId="b2f3f1d4-f6ba-497f-88a8-8f7941cd6b48" providerId="ADAL" clId="{0A433E70-8B25-FE48-A0B7-F729B52CC539}" dt="2019-02-17T06:41:42.661" v="3620" actId="478"/>
          <ac:cxnSpMkLst>
            <pc:docMk/>
            <pc:sldMk cId="323218282" sldId="268"/>
            <ac:cxnSpMk id="67" creationId="{727C3CB9-FC56-DF41-B78B-49A2806BF8F1}"/>
          </ac:cxnSpMkLst>
        </pc:cxnChg>
        <pc:cxnChg chg="del">
          <ac:chgData name="Kaushik Srinivasan" userId="b2f3f1d4-f6ba-497f-88a8-8f7941cd6b48" providerId="ADAL" clId="{0A433E70-8B25-FE48-A0B7-F729B52CC539}" dt="2019-02-17T06:41:39.863" v="3619" actId="478"/>
          <ac:cxnSpMkLst>
            <pc:docMk/>
            <pc:sldMk cId="323218282" sldId="268"/>
            <ac:cxnSpMk id="68" creationId="{D4F1AE9B-357F-4344-B134-056C28A2D740}"/>
          </ac:cxnSpMkLst>
        </pc:cxnChg>
        <pc:cxnChg chg="del">
          <ac:chgData name="Kaushik Srinivasan" userId="b2f3f1d4-f6ba-497f-88a8-8f7941cd6b48" providerId="ADAL" clId="{0A433E70-8B25-FE48-A0B7-F729B52CC539}" dt="2019-02-17T06:41:31.734" v="3616" actId="478"/>
          <ac:cxnSpMkLst>
            <pc:docMk/>
            <pc:sldMk cId="323218282" sldId="268"/>
            <ac:cxnSpMk id="70" creationId="{A7F70236-62B6-124E-9287-5DD4B44EDDDF}"/>
          </ac:cxnSpMkLst>
        </pc:cxnChg>
        <pc:cxnChg chg="del">
          <ac:chgData name="Kaushik Srinivasan" userId="b2f3f1d4-f6ba-497f-88a8-8f7941cd6b48" providerId="ADAL" clId="{0A433E70-8B25-FE48-A0B7-F729B52CC539}" dt="2019-02-17T06:41:29.357" v="3615" actId="478"/>
          <ac:cxnSpMkLst>
            <pc:docMk/>
            <pc:sldMk cId="323218282" sldId="268"/>
            <ac:cxnSpMk id="71" creationId="{7BAA16D5-EDE1-CD45-8E05-FB1CE4A44605}"/>
          </ac:cxnSpMkLst>
        </pc:cxnChg>
      </pc:sldChg>
      <pc:sldChg chg="addSp delSp modSp add">
        <pc:chgData name="Kaushik Srinivasan" userId="b2f3f1d4-f6ba-497f-88a8-8f7941cd6b48" providerId="ADAL" clId="{0A433E70-8B25-FE48-A0B7-F729B52CC539}" dt="2019-02-17T07:04:29.988" v="3941" actId="1076"/>
        <pc:sldMkLst>
          <pc:docMk/>
          <pc:sldMk cId="3384530403" sldId="269"/>
        </pc:sldMkLst>
        <pc:spChg chg="del">
          <ac:chgData name="Kaushik Srinivasan" userId="b2f3f1d4-f6ba-497f-88a8-8f7941cd6b48" providerId="ADAL" clId="{0A433E70-8B25-FE48-A0B7-F729B52CC539}" dt="2019-02-17T07:03:42.885" v="3740" actId="478"/>
          <ac:spMkLst>
            <pc:docMk/>
            <pc:sldMk cId="3384530403" sldId="269"/>
            <ac:spMk id="7" creationId="{4414494B-9CE5-BB4A-9821-E895C47B6FFD}"/>
          </ac:spMkLst>
        </pc:spChg>
        <pc:spChg chg="del">
          <ac:chgData name="Kaushik Srinivasan" userId="b2f3f1d4-f6ba-497f-88a8-8f7941cd6b48" providerId="ADAL" clId="{0A433E70-8B25-FE48-A0B7-F729B52CC539}" dt="2019-02-17T07:03:41.093" v="3739" actId="478"/>
          <ac:spMkLst>
            <pc:docMk/>
            <pc:sldMk cId="3384530403" sldId="269"/>
            <ac:spMk id="8" creationId="{F29EAC93-B888-B74F-B79F-B6A2F42B86E0}"/>
          </ac:spMkLst>
        </pc:spChg>
        <pc:spChg chg="del">
          <ac:chgData name="Kaushik Srinivasan" userId="b2f3f1d4-f6ba-497f-88a8-8f7941cd6b48" providerId="ADAL" clId="{0A433E70-8B25-FE48-A0B7-F729B52CC539}" dt="2019-02-17T06:48:36.407" v="3728" actId="478"/>
          <ac:spMkLst>
            <pc:docMk/>
            <pc:sldMk cId="3384530403" sldId="269"/>
            <ac:spMk id="15" creationId="{D6EE32F8-0367-AA4B-830A-137E761B468E}"/>
          </ac:spMkLst>
        </pc:spChg>
        <pc:spChg chg="del">
          <ac:chgData name="Kaushik Srinivasan" userId="b2f3f1d4-f6ba-497f-88a8-8f7941cd6b48" providerId="ADAL" clId="{0A433E70-8B25-FE48-A0B7-F729B52CC539}" dt="2019-02-17T06:48:34.217" v="3727" actId="478"/>
          <ac:spMkLst>
            <pc:docMk/>
            <pc:sldMk cId="3384530403" sldId="269"/>
            <ac:spMk id="18" creationId="{7C070DEA-E01B-7B40-A845-134AC9F4EB4F}"/>
          </ac:spMkLst>
        </pc:spChg>
        <pc:spChg chg="del">
          <ac:chgData name="Kaushik Srinivasan" userId="b2f3f1d4-f6ba-497f-88a8-8f7941cd6b48" providerId="ADAL" clId="{0A433E70-8B25-FE48-A0B7-F729B52CC539}" dt="2019-02-17T06:48:34.217" v="3727" actId="478"/>
          <ac:spMkLst>
            <pc:docMk/>
            <pc:sldMk cId="3384530403" sldId="269"/>
            <ac:spMk id="21" creationId="{B113F4C0-4DFB-ED46-8345-82351AD8ECA5}"/>
          </ac:spMkLst>
        </pc:spChg>
        <pc:spChg chg="del">
          <ac:chgData name="Kaushik Srinivasan" userId="b2f3f1d4-f6ba-497f-88a8-8f7941cd6b48" providerId="ADAL" clId="{0A433E70-8B25-FE48-A0B7-F729B52CC539}" dt="2019-02-17T06:48:34.217" v="3727" actId="478"/>
          <ac:spMkLst>
            <pc:docMk/>
            <pc:sldMk cId="3384530403" sldId="269"/>
            <ac:spMk id="23" creationId="{43AC0AE6-0AAC-2C42-902C-91D18201BF28}"/>
          </ac:spMkLst>
        </pc:spChg>
        <pc:spChg chg="del">
          <ac:chgData name="Kaushik Srinivasan" userId="b2f3f1d4-f6ba-497f-88a8-8f7941cd6b48" providerId="ADAL" clId="{0A433E70-8B25-FE48-A0B7-F729B52CC539}" dt="2019-02-17T06:48:34.217" v="3727" actId="478"/>
          <ac:spMkLst>
            <pc:docMk/>
            <pc:sldMk cId="3384530403" sldId="269"/>
            <ac:spMk id="24" creationId="{F6A97A46-6384-6141-BAC0-907D711F9C10}"/>
          </ac:spMkLst>
        </pc:spChg>
        <pc:spChg chg="del">
          <ac:chgData name="Kaushik Srinivasan" userId="b2f3f1d4-f6ba-497f-88a8-8f7941cd6b48" providerId="ADAL" clId="{0A433E70-8B25-FE48-A0B7-F729B52CC539}" dt="2019-02-17T06:48:34.217" v="3727" actId="478"/>
          <ac:spMkLst>
            <pc:docMk/>
            <pc:sldMk cId="3384530403" sldId="269"/>
            <ac:spMk id="25" creationId="{A6EB8910-7CA4-8043-BA74-31F31032DAAD}"/>
          </ac:spMkLst>
        </pc:spChg>
        <pc:spChg chg="del">
          <ac:chgData name="Kaushik Srinivasan" userId="b2f3f1d4-f6ba-497f-88a8-8f7941cd6b48" providerId="ADAL" clId="{0A433E70-8B25-FE48-A0B7-F729B52CC539}" dt="2019-02-17T06:48:34.217" v="3727" actId="478"/>
          <ac:spMkLst>
            <pc:docMk/>
            <pc:sldMk cId="3384530403" sldId="269"/>
            <ac:spMk id="41" creationId="{A986FF7B-51F8-B841-B67E-0608ABBE314C}"/>
          </ac:spMkLst>
        </pc:spChg>
        <pc:spChg chg="del">
          <ac:chgData name="Kaushik Srinivasan" userId="b2f3f1d4-f6ba-497f-88a8-8f7941cd6b48" providerId="ADAL" clId="{0A433E70-8B25-FE48-A0B7-F729B52CC539}" dt="2019-02-17T06:48:34.217" v="3727" actId="478"/>
          <ac:spMkLst>
            <pc:docMk/>
            <pc:sldMk cId="3384530403" sldId="269"/>
            <ac:spMk id="42" creationId="{86C21AD0-629D-3C42-8E11-3B79A9BE37D8}"/>
          </ac:spMkLst>
        </pc:spChg>
        <pc:spChg chg="mod">
          <ac:chgData name="Kaushik Srinivasan" userId="b2f3f1d4-f6ba-497f-88a8-8f7941cd6b48" providerId="ADAL" clId="{0A433E70-8B25-FE48-A0B7-F729B52CC539}" dt="2019-02-17T07:04:29.988" v="3941" actId="1076"/>
          <ac:spMkLst>
            <pc:docMk/>
            <pc:sldMk cId="3384530403" sldId="269"/>
            <ac:spMk id="43" creationId="{44348979-5B22-4842-8D67-99C61D220194}"/>
          </ac:spMkLst>
        </pc:spChg>
        <pc:spChg chg="del">
          <ac:chgData name="Kaushik Srinivasan" userId="b2f3f1d4-f6ba-497f-88a8-8f7941cd6b48" providerId="ADAL" clId="{0A433E70-8B25-FE48-A0B7-F729B52CC539}" dt="2019-02-17T07:03:41.093" v="3739" actId="478"/>
          <ac:spMkLst>
            <pc:docMk/>
            <pc:sldMk cId="3384530403" sldId="269"/>
            <ac:spMk id="49" creationId="{6B439E6D-9687-4B47-80E6-2DC7BA21CC16}"/>
          </ac:spMkLst>
        </pc:spChg>
        <pc:spChg chg="del mod">
          <ac:chgData name="Kaushik Srinivasan" userId="b2f3f1d4-f6ba-497f-88a8-8f7941cd6b48" providerId="ADAL" clId="{0A433E70-8B25-FE48-A0B7-F729B52CC539}" dt="2019-02-17T07:03:45.761" v="3742" actId="478"/>
          <ac:spMkLst>
            <pc:docMk/>
            <pc:sldMk cId="3384530403" sldId="269"/>
            <ac:spMk id="72" creationId="{2747B5C7-02C4-6E4B-8CE3-3F2433612D01}"/>
          </ac:spMkLst>
        </pc:spChg>
        <pc:grpChg chg="del">
          <ac:chgData name="Kaushik Srinivasan" userId="b2f3f1d4-f6ba-497f-88a8-8f7941cd6b48" providerId="ADAL" clId="{0A433E70-8B25-FE48-A0B7-F729B52CC539}" dt="2019-02-17T06:48:38.152" v="3729" actId="478"/>
          <ac:grpSpMkLst>
            <pc:docMk/>
            <pc:sldMk cId="3384530403" sldId="269"/>
            <ac:grpSpMk id="22" creationId="{32F5B975-AC9B-074F-8CC0-63D76C29250B}"/>
          </ac:grpSpMkLst>
        </pc:grpChg>
        <pc:grpChg chg="del">
          <ac:chgData name="Kaushik Srinivasan" userId="b2f3f1d4-f6ba-497f-88a8-8f7941cd6b48" providerId="ADAL" clId="{0A433E70-8B25-FE48-A0B7-F729B52CC539}" dt="2019-02-17T06:48:34.217" v="3727" actId="478"/>
          <ac:grpSpMkLst>
            <pc:docMk/>
            <pc:sldMk cId="3384530403" sldId="269"/>
            <ac:grpSpMk id="26" creationId="{EBC870B4-D606-AF41-A3C8-796690BA6EAD}"/>
          </ac:grpSpMkLst>
        </pc:grpChg>
        <pc:grpChg chg="del">
          <ac:chgData name="Kaushik Srinivasan" userId="b2f3f1d4-f6ba-497f-88a8-8f7941cd6b48" providerId="ADAL" clId="{0A433E70-8B25-FE48-A0B7-F729B52CC539}" dt="2019-02-17T06:48:34.217" v="3727" actId="478"/>
          <ac:grpSpMkLst>
            <pc:docMk/>
            <pc:sldMk cId="3384530403" sldId="269"/>
            <ac:grpSpMk id="32" creationId="{8F19DBD0-7847-4846-906E-83A8FB732F35}"/>
          </ac:grpSpMkLst>
        </pc:grpChg>
        <pc:grpChg chg="del">
          <ac:chgData name="Kaushik Srinivasan" userId="b2f3f1d4-f6ba-497f-88a8-8f7941cd6b48" providerId="ADAL" clId="{0A433E70-8B25-FE48-A0B7-F729B52CC539}" dt="2019-02-17T06:48:34.217" v="3727" actId="478"/>
          <ac:grpSpMkLst>
            <pc:docMk/>
            <pc:sldMk cId="3384530403" sldId="269"/>
            <ac:grpSpMk id="35" creationId="{7F0EAA4F-20EA-034C-8A70-58A6482A8707}"/>
          </ac:grpSpMkLst>
        </pc:grpChg>
        <pc:grpChg chg="del">
          <ac:chgData name="Kaushik Srinivasan" userId="b2f3f1d4-f6ba-497f-88a8-8f7941cd6b48" providerId="ADAL" clId="{0A433E70-8B25-FE48-A0B7-F729B52CC539}" dt="2019-02-17T06:48:34.217" v="3727" actId="478"/>
          <ac:grpSpMkLst>
            <pc:docMk/>
            <pc:sldMk cId="3384530403" sldId="269"/>
            <ac:grpSpMk id="38" creationId="{D0B139B6-CCF2-8C46-8332-C56FFCCA5074}"/>
          </ac:grpSpMkLst>
        </pc:grpChg>
        <pc:picChg chg="add mod">
          <ac:chgData name="Kaushik Srinivasan" userId="b2f3f1d4-f6ba-497f-88a8-8f7941cd6b48" providerId="ADAL" clId="{0A433E70-8B25-FE48-A0B7-F729B52CC539}" dt="2019-02-17T07:03:01.392" v="3738" actId="1076"/>
          <ac:picMkLst>
            <pc:docMk/>
            <pc:sldMk cId="3384530403" sldId="269"/>
            <ac:picMk id="10" creationId="{9FBFBE01-DD88-714D-8A63-C627F2D52038}"/>
          </ac:picMkLst>
        </pc:picChg>
        <pc:cxnChg chg="add del mod">
          <ac:chgData name="Kaushik Srinivasan" userId="b2f3f1d4-f6ba-497f-88a8-8f7941cd6b48" providerId="ADAL" clId="{0A433E70-8B25-FE48-A0B7-F729B52CC539}" dt="2019-02-17T07:02:39.359" v="3735" actId="478"/>
          <ac:cxnSpMkLst>
            <pc:docMk/>
            <pc:sldMk cId="3384530403" sldId="269"/>
            <ac:cxnSpMk id="3" creationId="{944F6266-7F93-A445-AAC5-CE5BB40CBB6E}"/>
          </ac:cxnSpMkLst>
        </pc:cxnChg>
        <pc:cxnChg chg="del">
          <ac:chgData name="Kaushik Srinivasan" userId="b2f3f1d4-f6ba-497f-88a8-8f7941cd6b48" providerId="ADAL" clId="{0A433E70-8B25-FE48-A0B7-F729B52CC539}" dt="2019-02-17T06:48:34.217" v="3727" actId="478"/>
          <ac:cxnSpMkLst>
            <pc:docMk/>
            <pc:sldMk cId="3384530403" sldId="269"/>
            <ac:cxnSpMk id="17" creationId="{9795AFE2-9A19-3348-A8E6-FF1135269778}"/>
          </ac:cxnSpMkLst>
        </pc:cxnChg>
        <pc:cxnChg chg="del">
          <ac:chgData name="Kaushik Srinivasan" userId="b2f3f1d4-f6ba-497f-88a8-8f7941cd6b48" providerId="ADAL" clId="{0A433E70-8B25-FE48-A0B7-F729B52CC539}" dt="2019-02-17T06:48:34.217" v="3727" actId="478"/>
          <ac:cxnSpMkLst>
            <pc:docMk/>
            <pc:sldMk cId="3384530403" sldId="269"/>
            <ac:cxnSpMk id="19" creationId="{FD3A2FE6-5424-1147-A281-6C66F24E006B}"/>
          </ac:cxnSpMkLst>
        </pc:cxnChg>
        <pc:cxnChg chg="del">
          <ac:chgData name="Kaushik Srinivasan" userId="b2f3f1d4-f6ba-497f-88a8-8f7941cd6b48" providerId="ADAL" clId="{0A433E70-8B25-FE48-A0B7-F729B52CC539}" dt="2019-02-17T06:48:34.217" v="3727" actId="478"/>
          <ac:cxnSpMkLst>
            <pc:docMk/>
            <pc:sldMk cId="3384530403" sldId="269"/>
            <ac:cxnSpMk id="20" creationId="{191FB3B8-B831-AA4E-B8E4-E602AAA977D3}"/>
          </ac:cxnSpMkLst>
        </pc:cxnChg>
        <pc:cxnChg chg="add del mod">
          <ac:chgData name="Kaushik Srinivasan" userId="b2f3f1d4-f6ba-497f-88a8-8f7941cd6b48" providerId="ADAL" clId="{0A433E70-8B25-FE48-A0B7-F729B52CC539}" dt="2019-02-17T07:02:39.359" v="3735" actId="478"/>
          <ac:cxnSpMkLst>
            <pc:docMk/>
            <pc:sldMk cId="3384530403" sldId="269"/>
            <ac:cxnSpMk id="45" creationId="{54D81A57-060B-AD4B-9A23-A9931383E3EC}"/>
          </ac:cxnSpMkLst>
        </pc:cxnChg>
      </pc:sldChg>
      <pc:sldChg chg="addSp delSp modSp add">
        <pc:chgData name="Kaushik Srinivasan" userId="b2f3f1d4-f6ba-497f-88a8-8f7941cd6b48" providerId="ADAL" clId="{0A433E70-8B25-FE48-A0B7-F729B52CC539}" dt="2019-02-17T15:11:04.526" v="5543" actId="20577"/>
        <pc:sldMkLst>
          <pc:docMk/>
          <pc:sldMk cId="1537475364" sldId="270"/>
        </pc:sldMkLst>
        <pc:spChg chg="mod">
          <ac:chgData name="Kaushik Srinivasan" userId="b2f3f1d4-f6ba-497f-88a8-8f7941cd6b48" providerId="ADAL" clId="{0A433E70-8B25-FE48-A0B7-F729B52CC539}" dt="2019-02-17T13:31:59.167" v="3956" actId="20577"/>
          <ac:spMkLst>
            <pc:docMk/>
            <pc:sldMk cId="1537475364" sldId="270"/>
            <ac:spMk id="5" creationId="{126F8DA6-89EF-004B-9076-16F1E67EF167}"/>
          </ac:spMkLst>
        </pc:spChg>
        <pc:spChg chg="add mod">
          <ac:chgData name="Kaushik Srinivasan" userId="b2f3f1d4-f6ba-497f-88a8-8f7941cd6b48" providerId="ADAL" clId="{0A433E70-8B25-FE48-A0B7-F729B52CC539}" dt="2019-02-17T15:11:04.526" v="5543" actId="20577"/>
          <ac:spMkLst>
            <pc:docMk/>
            <pc:sldMk cId="1537475364" sldId="270"/>
            <ac:spMk id="7" creationId="{FF6AF719-CB85-A143-AF70-8E60452C14DE}"/>
          </ac:spMkLst>
        </pc:spChg>
        <pc:spChg chg="del">
          <ac:chgData name="Kaushik Srinivasan" userId="b2f3f1d4-f6ba-497f-88a8-8f7941cd6b48" providerId="ADAL" clId="{0A433E70-8B25-FE48-A0B7-F729B52CC539}" dt="2019-02-17T13:32:03.394" v="3957" actId="478"/>
          <ac:spMkLst>
            <pc:docMk/>
            <pc:sldMk cId="1537475364" sldId="270"/>
            <ac:spMk id="43" creationId="{44348979-5B22-4842-8D67-99C61D220194}"/>
          </ac:spMkLst>
        </pc:spChg>
        <pc:picChg chg="add mod">
          <ac:chgData name="Kaushik Srinivasan" userId="b2f3f1d4-f6ba-497f-88a8-8f7941cd6b48" providerId="ADAL" clId="{0A433E70-8B25-FE48-A0B7-F729B52CC539}" dt="2019-02-17T14:49:05.178" v="4711" actId="1076"/>
          <ac:picMkLst>
            <pc:docMk/>
            <pc:sldMk cId="1537475364" sldId="270"/>
            <ac:picMk id="2" creationId="{715DDA46-87F5-1B49-8F00-BF2C5DE36422}"/>
          </ac:picMkLst>
        </pc:picChg>
        <pc:picChg chg="del">
          <ac:chgData name="Kaushik Srinivasan" userId="b2f3f1d4-f6ba-497f-88a8-8f7941cd6b48" providerId="ADAL" clId="{0A433E70-8B25-FE48-A0B7-F729B52CC539}" dt="2019-02-17T13:32:03.394" v="3957" actId="478"/>
          <ac:picMkLst>
            <pc:docMk/>
            <pc:sldMk cId="1537475364" sldId="270"/>
            <ac:picMk id="10" creationId="{9FBFBE01-DD88-714D-8A63-C627F2D52038}"/>
          </ac:picMkLst>
        </pc:picChg>
        <pc:cxnChg chg="del">
          <ac:chgData name="Kaushik Srinivasan" userId="b2f3f1d4-f6ba-497f-88a8-8f7941cd6b48" providerId="ADAL" clId="{0A433E70-8B25-FE48-A0B7-F729B52CC539}" dt="2019-02-17T13:32:03.394" v="3957" actId="478"/>
          <ac:cxnSpMkLst>
            <pc:docMk/>
            <pc:sldMk cId="1537475364" sldId="270"/>
            <ac:cxnSpMk id="13" creationId="{248214C2-AD33-8F4E-93D0-6F438EA73907}"/>
          </ac:cxnSpMkLst>
        </pc:cxnChg>
      </pc:sldChg>
      <pc:sldChg chg="delSp modSp add">
        <pc:chgData name="Kaushik Srinivasan" userId="b2f3f1d4-f6ba-497f-88a8-8f7941cd6b48" providerId="ADAL" clId="{0A433E70-8B25-FE48-A0B7-F729B52CC539}" dt="2019-02-17T14:55:41.339" v="4746" actId="14100"/>
        <pc:sldMkLst>
          <pc:docMk/>
          <pc:sldMk cId="392979280" sldId="271"/>
        </pc:sldMkLst>
        <pc:spChg chg="mod">
          <ac:chgData name="Kaushik Srinivasan" userId="b2f3f1d4-f6ba-497f-88a8-8f7941cd6b48" providerId="ADAL" clId="{0A433E70-8B25-FE48-A0B7-F729B52CC539}" dt="2019-02-17T14:55:41.339" v="4746" actId="14100"/>
          <ac:spMkLst>
            <pc:docMk/>
            <pc:sldMk cId="392979280" sldId="271"/>
            <ac:spMk id="4" creationId="{D5B764DA-9A22-8242-AB34-EAF0DB2EBA3E}"/>
          </ac:spMkLst>
        </pc:spChg>
        <pc:spChg chg="mod">
          <ac:chgData name="Kaushik Srinivasan" userId="b2f3f1d4-f6ba-497f-88a8-8f7941cd6b48" providerId="ADAL" clId="{0A433E70-8B25-FE48-A0B7-F729B52CC539}" dt="2019-02-17T14:55:24.123" v="4745" actId="1076"/>
          <ac:spMkLst>
            <pc:docMk/>
            <pc:sldMk cId="392979280" sldId="271"/>
            <ac:spMk id="5" creationId="{126F8DA6-89EF-004B-9076-16F1E67EF167}"/>
          </ac:spMkLst>
        </pc:spChg>
        <pc:spChg chg="del">
          <ac:chgData name="Kaushik Srinivasan" userId="b2f3f1d4-f6ba-497f-88a8-8f7941cd6b48" providerId="ADAL" clId="{0A433E70-8B25-FE48-A0B7-F729B52CC539}" dt="2019-02-17T14:55:10.028" v="4735" actId="478"/>
          <ac:spMkLst>
            <pc:docMk/>
            <pc:sldMk cId="392979280" sldId="271"/>
            <ac:spMk id="7" creationId="{FF6AF719-CB85-A143-AF70-8E60452C14DE}"/>
          </ac:spMkLst>
        </pc:spChg>
        <pc:picChg chg="del">
          <ac:chgData name="Kaushik Srinivasan" userId="b2f3f1d4-f6ba-497f-88a8-8f7941cd6b48" providerId="ADAL" clId="{0A433E70-8B25-FE48-A0B7-F729B52CC539}" dt="2019-02-17T14:55:11.542" v="4736" actId="478"/>
          <ac:picMkLst>
            <pc:docMk/>
            <pc:sldMk cId="392979280" sldId="271"/>
            <ac:picMk id="2" creationId="{715DDA46-87F5-1B49-8F00-BF2C5DE36422}"/>
          </ac:picMkLst>
        </pc:picChg>
      </pc:sldChg>
      <pc:sldChg chg="addSp delSp modSp add">
        <pc:chgData name="Kaushik Srinivasan" userId="b2f3f1d4-f6ba-497f-88a8-8f7941cd6b48" providerId="ADAL" clId="{0A433E70-8B25-FE48-A0B7-F729B52CC539}" dt="2019-02-17T15:09:26.368" v="5526" actId="20577"/>
        <pc:sldMkLst>
          <pc:docMk/>
          <pc:sldMk cId="850368430" sldId="272"/>
        </pc:sldMkLst>
        <pc:spChg chg="add del mod">
          <ac:chgData name="Kaushik Srinivasan" userId="b2f3f1d4-f6ba-497f-88a8-8f7941cd6b48" providerId="ADAL" clId="{0A433E70-8B25-FE48-A0B7-F729B52CC539}" dt="2019-02-17T15:09:26.368" v="5526" actId="20577"/>
          <ac:spMkLst>
            <pc:docMk/>
            <pc:sldMk cId="850368430" sldId="272"/>
            <ac:spMk id="2" creationId="{E289773A-B4EE-4E42-B937-E8856C408A04}"/>
          </ac:spMkLst>
        </pc:spChg>
        <pc:spChg chg="del">
          <ac:chgData name="Kaushik Srinivasan" userId="b2f3f1d4-f6ba-497f-88a8-8f7941cd6b48" providerId="ADAL" clId="{0A433E70-8B25-FE48-A0B7-F729B52CC539}" dt="2019-02-17T14:56:05.666" v="4749" actId="478"/>
          <ac:spMkLst>
            <pc:docMk/>
            <pc:sldMk cId="850368430" sldId="272"/>
            <ac:spMk id="7" creationId="{4414494B-9CE5-BB4A-9821-E895C47B6FFD}"/>
          </ac:spMkLst>
        </pc:spChg>
        <pc:spChg chg="del">
          <ac:chgData name="Kaushik Srinivasan" userId="b2f3f1d4-f6ba-497f-88a8-8f7941cd6b48" providerId="ADAL" clId="{0A433E70-8B25-FE48-A0B7-F729B52CC539}" dt="2019-02-17T14:56:05.666" v="4749" actId="478"/>
          <ac:spMkLst>
            <pc:docMk/>
            <pc:sldMk cId="850368430" sldId="272"/>
            <ac:spMk id="8" creationId="{F29EAC93-B888-B74F-B79F-B6A2F42B86E0}"/>
          </ac:spMkLst>
        </pc:spChg>
        <pc:spChg chg="del">
          <ac:chgData name="Kaushik Srinivasan" userId="b2f3f1d4-f6ba-497f-88a8-8f7941cd6b48" providerId="ADAL" clId="{0A433E70-8B25-FE48-A0B7-F729B52CC539}" dt="2019-02-17T14:56:13.240" v="4751" actId="478"/>
          <ac:spMkLst>
            <pc:docMk/>
            <pc:sldMk cId="850368430" sldId="272"/>
            <ac:spMk id="43" creationId="{44348979-5B22-4842-8D67-99C61D220194}"/>
          </ac:spMkLst>
        </pc:spChg>
        <pc:spChg chg="del">
          <ac:chgData name="Kaushik Srinivasan" userId="b2f3f1d4-f6ba-497f-88a8-8f7941cd6b48" providerId="ADAL" clId="{0A433E70-8B25-FE48-A0B7-F729B52CC539}" dt="2019-02-17T14:56:05.666" v="4749" actId="478"/>
          <ac:spMkLst>
            <pc:docMk/>
            <pc:sldMk cId="850368430" sldId="272"/>
            <ac:spMk id="49" creationId="{6B439E6D-9687-4B47-80E6-2DC7BA21CC16}"/>
          </ac:spMkLst>
        </pc:spChg>
        <pc:spChg chg="del">
          <ac:chgData name="Kaushik Srinivasan" userId="b2f3f1d4-f6ba-497f-88a8-8f7941cd6b48" providerId="ADAL" clId="{0A433E70-8B25-FE48-A0B7-F729B52CC539}" dt="2019-02-17T14:56:14.821" v="4752" actId="478"/>
          <ac:spMkLst>
            <pc:docMk/>
            <pc:sldMk cId="850368430" sldId="272"/>
            <ac:spMk id="72" creationId="{2747B5C7-02C4-6E4B-8CE3-3F2433612D01}"/>
          </ac:spMkLst>
        </pc:spChg>
        <pc:spChg chg="del">
          <ac:chgData name="Kaushik Srinivasan" userId="b2f3f1d4-f6ba-497f-88a8-8f7941cd6b48" providerId="ADAL" clId="{0A433E70-8B25-FE48-A0B7-F729B52CC539}" dt="2019-02-17T14:56:05.666" v="4749" actId="478"/>
          <ac:spMkLst>
            <pc:docMk/>
            <pc:sldMk cId="850368430" sldId="272"/>
            <ac:spMk id="74" creationId="{BE78A65A-F1F9-5D4D-A0D0-554EA115E5ED}"/>
          </ac:spMkLst>
        </pc:spChg>
      </pc:sldChg>
      <pc:sldChg chg="addSp delSp modSp add ord">
        <pc:chgData name="Kaushik Srinivasan" userId="b2f3f1d4-f6ba-497f-88a8-8f7941cd6b48" providerId="ADAL" clId="{0A433E70-8B25-FE48-A0B7-F729B52CC539}" dt="2019-02-17T18:10:41.807" v="5636" actId="20577"/>
        <pc:sldMkLst>
          <pc:docMk/>
          <pc:sldMk cId="999452069" sldId="273"/>
        </pc:sldMkLst>
        <pc:spChg chg="add del mod">
          <ac:chgData name="Kaushik Srinivasan" userId="b2f3f1d4-f6ba-497f-88a8-8f7941cd6b48" providerId="ADAL" clId="{0A433E70-8B25-FE48-A0B7-F729B52CC539}" dt="2019-02-17T18:10:41.807" v="5636" actId="20577"/>
          <ac:spMkLst>
            <pc:docMk/>
            <pc:sldMk cId="999452069" sldId="273"/>
            <ac:spMk id="7" creationId="{FF6AF719-CB85-A143-AF70-8E60452C14DE}"/>
          </ac:spMkLst>
        </pc:spChg>
        <pc:picChg chg="add del">
          <ac:chgData name="Kaushik Srinivasan" userId="b2f3f1d4-f6ba-497f-88a8-8f7941cd6b48" providerId="ADAL" clId="{0A433E70-8B25-FE48-A0B7-F729B52CC539}" dt="2019-02-17T18:09:09.751" v="5582" actId="478"/>
          <ac:picMkLst>
            <pc:docMk/>
            <pc:sldMk cId="999452069" sldId="273"/>
            <ac:picMk id="2" creationId="{715DDA46-87F5-1B49-8F00-BF2C5DE364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F853B-80D6-D141-98DF-B9803EB05526}" type="datetimeFigureOut">
              <a:rPr lang="en-US" smtClean="0"/>
              <a:t>2/16/19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B2F49-4267-524C-AF5D-B9A7EA7EEFEA}" type="slidenum">
              <a:rPr lang="en-US" smtClean="0"/>
              <a:t>‹#›</a:t>
            </a:fld>
            <a:endParaRPr lang="en-US"/>
          </a:p>
        </p:txBody>
      </p:sp>
    </p:spTree>
    <p:extLst>
      <p:ext uri="{BB962C8B-B14F-4D97-AF65-F5344CB8AC3E}">
        <p14:creationId xmlns:p14="http://schemas.microsoft.com/office/powerpoint/2010/main" val="2277248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9B2F49-4267-524C-AF5D-B9A7EA7EEFEA}" type="slidenum">
              <a:rPr lang="en-US" smtClean="0"/>
              <a:t>4</a:t>
            </a:fld>
            <a:endParaRPr lang="en-US"/>
          </a:p>
        </p:txBody>
      </p:sp>
    </p:spTree>
    <p:extLst>
      <p:ext uri="{BB962C8B-B14F-4D97-AF65-F5344CB8AC3E}">
        <p14:creationId xmlns:p14="http://schemas.microsoft.com/office/powerpoint/2010/main" val="225060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D4A7-83DE-1F49-ABF6-3A6510768B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118DE2-6505-504B-B2B2-D754F082F2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4DD47F-1B69-B942-82CC-DF80AA62BCD6}"/>
              </a:ext>
            </a:extLst>
          </p:cNvPr>
          <p:cNvSpPr>
            <a:spLocks noGrp="1"/>
          </p:cNvSpPr>
          <p:nvPr>
            <p:ph type="dt" sz="half" idx="10"/>
          </p:nvPr>
        </p:nvSpPr>
        <p:spPr/>
        <p:txBody>
          <a:bodyPr/>
          <a:lstStyle/>
          <a:p>
            <a:fld id="{D9DC5A15-736F-CA47-89B7-B4A7C9177BE9}" type="datetimeFigureOut">
              <a:rPr lang="en-US" smtClean="0"/>
              <a:t>2/16/19</a:t>
            </a:fld>
            <a:endParaRPr lang="en-US"/>
          </a:p>
        </p:txBody>
      </p:sp>
      <p:sp>
        <p:nvSpPr>
          <p:cNvPr id="5" name="Footer Placeholder 4">
            <a:extLst>
              <a:ext uri="{FF2B5EF4-FFF2-40B4-BE49-F238E27FC236}">
                <a16:creationId xmlns:a16="http://schemas.microsoft.com/office/drawing/2014/main" id="{6BE4CC86-01DC-BF45-9756-787657AA2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80FA8-CD8C-FC44-B9CE-BE730CAD5D93}"/>
              </a:ext>
            </a:extLst>
          </p:cNvPr>
          <p:cNvSpPr>
            <a:spLocks noGrp="1"/>
          </p:cNvSpPr>
          <p:nvPr>
            <p:ph type="sldNum" sz="quarter" idx="12"/>
          </p:nvPr>
        </p:nvSpPr>
        <p:spPr/>
        <p:txBody>
          <a:bodyPr/>
          <a:lstStyle/>
          <a:p>
            <a:fld id="{87B331E8-8E73-6B43-B4D6-6819D2983BC1}" type="slidenum">
              <a:rPr lang="en-US" smtClean="0"/>
              <a:t>‹#›</a:t>
            </a:fld>
            <a:endParaRPr lang="en-US"/>
          </a:p>
        </p:txBody>
      </p:sp>
    </p:spTree>
    <p:extLst>
      <p:ext uri="{BB962C8B-B14F-4D97-AF65-F5344CB8AC3E}">
        <p14:creationId xmlns:p14="http://schemas.microsoft.com/office/powerpoint/2010/main" val="121201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FCB27-69CB-9940-A911-DD989E56B8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1F2F26-FBEF-504B-B725-025B42B223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7983A-0044-1041-8D3D-4046BC8E96BA}"/>
              </a:ext>
            </a:extLst>
          </p:cNvPr>
          <p:cNvSpPr>
            <a:spLocks noGrp="1"/>
          </p:cNvSpPr>
          <p:nvPr>
            <p:ph type="dt" sz="half" idx="10"/>
          </p:nvPr>
        </p:nvSpPr>
        <p:spPr/>
        <p:txBody>
          <a:bodyPr/>
          <a:lstStyle/>
          <a:p>
            <a:fld id="{D9DC5A15-736F-CA47-89B7-B4A7C9177BE9}" type="datetimeFigureOut">
              <a:rPr lang="en-US" smtClean="0"/>
              <a:t>2/16/19</a:t>
            </a:fld>
            <a:endParaRPr lang="en-US"/>
          </a:p>
        </p:txBody>
      </p:sp>
      <p:sp>
        <p:nvSpPr>
          <p:cNvPr id="5" name="Footer Placeholder 4">
            <a:extLst>
              <a:ext uri="{FF2B5EF4-FFF2-40B4-BE49-F238E27FC236}">
                <a16:creationId xmlns:a16="http://schemas.microsoft.com/office/drawing/2014/main" id="{61A23C24-01A5-CC41-A142-076EBC0B7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74BE1-A332-B143-9D06-5C2E49280FB0}"/>
              </a:ext>
            </a:extLst>
          </p:cNvPr>
          <p:cNvSpPr>
            <a:spLocks noGrp="1"/>
          </p:cNvSpPr>
          <p:nvPr>
            <p:ph type="sldNum" sz="quarter" idx="12"/>
          </p:nvPr>
        </p:nvSpPr>
        <p:spPr/>
        <p:txBody>
          <a:bodyPr/>
          <a:lstStyle/>
          <a:p>
            <a:fld id="{87B331E8-8E73-6B43-B4D6-6819D2983BC1}" type="slidenum">
              <a:rPr lang="en-US" smtClean="0"/>
              <a:t>‹#›</a:t>
            </a:fld>
            <a:endParaRPr lang="en-US"/>
          </a:p>
        </p:txBody>
      </p:sp>
    </p:spTree>
    <p:extLst>
      <p:ext uri="{BB962C8B-B14F-4D97-AF65-F5344CB8AC3E}">
        <p14:creationId xmlns:p14="http://schemas.microsoft.com/office/powerpoint/2010/main" val="612503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CEC31-3D03-A14B-8A1D-F69437F4E0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B1F6F1-495D-5D43-9F55-3DB36F9AE2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46E71-B3C2-AE4F-BC5A-98FFEB395B8B}"/>
              </a:ext>
            </a:extLst>
          </p:cNvPr>
          <p:cNvSpPr>
            <a:spLocks noGrp="1"/>
          </p:cNvSpPr>
          <p:nvPr>
            <p:ph type="dt" sz="half" idx="10"/>
          </p:nvPr>
        </p:nvSpPr>
        <p:spPr/>
        <p:txBody>
          <a:bodyPr/>
          <a:lstStyle/>
          <a:p>
            <a:fld id="{D9DC5A15-736F-CA47-89B7-B4A7C9177BE9}" type="datetimeFigureOut">
              <a:rPr lang="en-US" smtClean="0"/>
              <a:t>2/16/19</a:t>
            </a:fld>
            <a:endParaRPr lang="en-US"/>
          </a:p>
        </p:txBody>
      </p:sp>
      <p:sp>
        <p:nvSpPr>
          <p:cNvPr id="5" name="Footer Placeholder 4">
            <a:extLst>
              <a:ext uri="{FF2B5EF4-FFF2-40B4-BE49-F238E27FC236}">
                <a16:creationId xmlns:a16="http://schemas.microsoft.com/office/drawing/2014/main" id="{B0F0D960-22E3-1146-9822-BF292EFE41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F620F-9376-444D-A639-CDBE64A699AC}"/>
              </a:ext>
            </a:extLst>
          </p:cNvPr>
          <p:cNvSpPr>
            <a:spLocks noGrp="1"/>
          </p:cNvSpPr>
          <p:nvPr>
            <p:ph type="sldNum" sz="quarter" idx="12"/>
          </p:nvPr>
        </p:nvSpPr>
        <p:spPr/>
        <p:txBody>
          <a:bodyPr/>
          <a:lstStyle/>
          <a:p>
            <a:fld id="{87B331E8-8E73-6B43-B4D6-6819D2983BC1}" type="slidenum">
              <a:rPr lang="en-US" smtClean="0"/>
              <a:t>‹#›</a:t>
            </a:fld>
            <a:endParaRPr lang="en-US"/>
          </a:p>
        </p:txBody>
      </p:sp>
    </p:spTree>
    <p:extLst>
      <p:ext uri="{BB962C8B-B14F-4D97-AF65-F5344CB8AC3E}">
        <p14:creationId xmlns:p14="http://schemas.microsoft.com/office/powerpoint/2010/main" val="269022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4CC7-952D-1149-94D1-22380E714A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0F4256-3B91-2C44-A522-E1037B22EA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145C80-7AAB-9046-BCD4-9D01CE8FF703}"/>
              </a:ext>
            </a:extLst>
          </p:cNvPr>
          <p:cNvSpPr>
            <a:spLocks noGrp="1"/>
          </p:cNvSpPr>
          <p:nvPr>
            <p:ph type="dt" sz="half" idx="10"/>
          </p:nvPr>
        </p:nvSpPr>
        <p:spPr/>
        <p:txBody>
          <a:bodyPr/>
          <a:lstStyle/>
          <a:p>
            <a:fld id="{D9DC5A15-736F-CA47-89B7-B4A7C9177BE9}" type="datetimeFigureOut">
              <a:rPr lang="en-US" smtClean="0"/>
              <a:t>2/16/19</a:t>
            </a:fld>
            <a:endParaRPr lang="en-US"/>
          </a:p>
        </p:txBody>
      </p:sp>
      <p:sp>
        <p:nvSpPr>
          <p:cNvPr id="5" name="Footer Placeholder 4">
            <a:extLst>
              <a:ext uri="{FF2B5EF4-FFF2-40B4-BE49-F238E27FC236}">
                <a16:creationId xmlns:a16="http://schemas.microsoft.com/office/drawing/2014/main" id="{1896078C-C537-FC40-B797-C7F51012E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A0C33-8B34-F540-9067-682A923383C5}"/>
              </a:ext>
            </a:extLst>
          </p:cNvPr>
          <p:cNvSpPr>
            <a:spLocks noGrp="1"/>
          </p:cNvSpPr>
          <p:nvPr>
            <p:ph type="sldNum" sz="quarter" idx="12"/>
          </p:nvPr>
        </p:nvSpPr>
        <p:spPr/>
        <p:txBody>
          <a:bodyPr/>
          <a:lstStyle/>
          <a:p>
            <a:fld id="{87B331E8-8E73-6B43-B4D6-6819D2983BC1}" type="slidenum">
              <a:rPr lang="en-US" smtClean="0"/>
              <a:t>‹#›</a:t>
            </a:fld>
            <a:endParaRPr lang="en-US"/>
          </a:p>
        </p:txBody>
      </p:sp>
    </p:spTree>
    <p:extLst>
      <p:ext uri="{BB962C8B-B14F-4D97-AF65-F5344CB8AC3E}">
        <p14:creationId xmlns:p14="http://schemas.microsoft.com/office/powerpoint/2010/main" val="107444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37599-4703-6D41-8787-7208F83637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96A75E-E61D-FD43-86B6-57237CC34D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45B443-4CFD-424A-8038-C3F50235CCA3}"/>
              </a:ext>
            </a:extLst>
          </p:cNvPr>
          <p:cNvSpPr>
            <a:spLocks noGrp="1"/>
          </p:cNvSpPr>
          <p:nvPr>
            <p:ph type="dt" sz="half" idx="10"/>
          </p:nvPr>
        </p:nvSpPr>
        <p:spPr/>
        <p:txBody>
          <a:bodyPr/>
          <a:lstStyle/>
          <a:p>
            <a:fld id="{D9DC5A15-736F-CA47-89B7-B4A7C9177BE9}" type="datetimeFigureOut">
              <a:rPr lang="en-US" smtClean="0"/>
              <a:t>2/16/19</a:t>
            </a:fld>
            <a:endParaRPr lang="en-US"/>
          </a:p>
        </p:txBody>
      </p:sp>
      <p:sp>
        <p:nvSpPr>
          <p:cNvPr id="5" name="Footer Placeholder 4">
            <a:extLst>
              <a:ext uri="{FF2B5EF4-FFF2-40B4-BE49-F238E27FC236}">
                <a16:creationId xmlns:a16="http://schemas.microsoft.com/office/drawing/2014/main" id="{6391E3E5-1058-CC45-BB66-84D3837AC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4A91E-FBE4-6242-94E7-CF670D9DEFB6}"/>
              </a:ext>
            </a:extLst>
          </p:cNvPr>
          <p:cNvSpPr>
            <a:spLocks noGrp="1"/>
          </p:cNvSpPr>
          <p:nvPr>
            <p:ph type="sldNum" sz="quarter" idx="12"/>
          </p:nvPr>
        </p:nvSpPr>
        <p:spPr/>
        <p:txBody>
          <a:bodyPr/>
          <a:lstStyle/>
          <a:p>
            <a:fld id="{87B331E8-8E73-6B43-B4D6-6819D2983BC1}" type="slidenum">
              <a:rPr lang="en-US" smtClean="0"/>
              <a:t>‹#›</a:t>
            </a:fld>
            <a:endParaRPr lang="en-US"/>
          </a:p>
        </p:txBody>
      </p:sp>
    </p:spTree>
    <p:extLst>
      <p:ext uri="{BB962C8B-B14F-4D97-AF65-F5344CB8AC3E}">
        <p14:creationId xmlns:p14="http://schemas.microsoft.com/office/powerpoint/2010/main" val="2629090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C14C4-BEB0-604A-A768-64867F9A5C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9D0F39-832F-424B-87C4-1633862702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3D3D40-FA04-3740-9FAC-BD48C33D24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8738E8-479A-254B-9371-4DDC9DD15739}"/>
              </a:ext>
            </a:extLst>
          </p:cNvPr>
          <p:cNvSpPr>
            <a:spLocks noGrp="1"/>
          </p:cNvSpPr>
          <p:nvPr>
            <p:ph type="dt" sz="half" idx="10"/>
          </p:nvPr>
        </p:nvSpPr>
        <p:spPr/>
        <p:txBody>
          <a:bodyPr/>
          <a:lstStyle/>
          <a:p>
            <a:fld id="{D9DC5A15-736F-CA47-89B7-B4A7C9177BE9}" type="datetimeFigureOut">
              <a:rPr lang="en-US" smtClean="0"/>
              <a:t>2/16/19</a:t>
            </a:fld>
            <a:endParaRPr lang="en-US"/>
          </a:p>
        </p:txBody>
      </p:sp>
      <p:sp>
        <p:nvSpPr>
          <p:cNvPr id="6" name="Footer Placeholder 5">
            <a:extLst>
              <a:ext uri="{FF2B5EF4-FFF2-40B4-BE49-F238E27FC236}">
                <a16:creationId xmlns:a16="http://schemas.microsoft.com/office/drawing/2014/main" id="{1C2F855F-5D0D-1E46-971F-847278A7E5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765A0-78E8-A04D-9090-2A34121BF067}"/>
              </a:ext>
            </a:extLst>
          </p:cNvPr>
          <p:cNvSpPr>
            <a:spLocks noGrp="1"/>
          </p:cNvSpPr>
          <p:nvPr>
            <p:ph type="sldNum" sz="quarter" idx="12"/>
          </p:nvPr>
        </p:nvSpPr>
        <p:spPr/>
        <p:txBody>
          <a:bodyPr/>
          <a:lstStyle/>
          <a:p>
            <a:fld id="{87B331E8-8E73-6B43-B4D6-6819D2983BC1}" type="slidenum">
              <a:rPr lang="en-US" smtClean="0"/>
              <a:t>‹#›</a:t>
            </a:fld>
            <a:endParaRPr lang="en-US"/>
          </a:p>
        </p:txBody>
      </p:sp>
    </p:spTree>
    <p:extLst>
      <p:ext uri="{BB962C8B-B14F-4D97-AF65-F5344CB8AC3E}">
        <p14:creationId xmlns:p14="http://schemas.microsoft.com/office/powerpoint/2010/main" val="331046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26321-3269-A245-8196-4A404FC1C1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12276C-F5E2-1945-AF02-1670DC0389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0630BC-C495-C249-8F47-97C0840A2B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935932-459D-944B-8218-A6EF1EE3CB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86F1CE-7034-5141-824A-0316C4D501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C132C7-DCB9-CE4E-8EEE-39C5923C332F}"/>
              </a:ext>
            </a:extLst>
          </p:cNvPr>
          <p:cNvSpPr>
            <a:spLocks noGrp="1"/>
          </p:cNvSpPr>
          <p:nvPr>
            <p:ph type="dt" sz="half" idx="10"/>
          </p:nvPr>
        </p:nvSpPr>
        <p:spPr/>
        <p:txBody>
          <a:bodyPr/>
          <a:lstStyle/>
          <a:p>
            <a:fld id="{D9DC5A15-736F-CA47-89B7-B4A7C9177BE9}" type="datetimeFigureOut">
              <a:rPr lang="en-US" smtClean="0"/>
              <a:t>2/16/19</a:t>
            </a:fld>
            <a:endParaRPr lang="en-US"/>
          </a:p>
        </p:txBody>
      </p:sp>
      <p:sp>
        <p:nvSpPr>
          <p:cNvPr id="8" name="Footer Placeholder 7">
            <a:extLst>
              <a:ext uri="{FF2B5EF4-FFF2-40B4-BE49-F238E27FC236}">
                <a16:creationId xmlns:a16="http://schemas.microsoft.com/office/drawing/2014/main" id="{E8A1D3F8-462D-2648-94F9-3056068D12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DD433C-458A-9A4F-832B-284751640FC6}"/>
              </a:ext>
            </a:extLst>
          </p:cNvPr>
          <p:cNvSpPr>
            <a:spLocks noGrp="1"/>
          </p:cNvSpPr>
          <p:nvPr>
            <p:ph type="sldNum" sz="quarter" idx="12"/>
          </p:nvPr>
        </p:nvSpPr>
        <p:spPr/>
        <p:txBody>
          <a:bodyPr/>
          <a:lstStyle/>
          <a:p>
            <a:fld id="{87B331E8-8E73-6B43-B4D6-6819D2983BC1}" type="slidenum">
              <a:rPr lang="en-US" smtClean="0"/>
              <a:t>‹#›</a:t>
            </a:fld>
            <a:endParaRPr lang="en-US"/>
          </a:p>
        </p:txBody>
      </p:sp>
    </p:spTree>
    <p:extLst>
      <p:ext uri="{BB962C8B-B14F-4D97-AF65-F5344CB8AC3E}">
        <p14:creationId xmlns:p14="http://schemas.microsoft.com/office/powerpoint/2010/main" val="4064172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5165C-19BB-8447-9E1D-9C6690D0EC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DAEAAC-FEA2-734C-AB8B-88722EFB1745}"/>
              </a:ext>
            </a:extLst>
          </p:cNvPr>
          <p:cNvSpPr>
            <a:spLocks noGrp="1"/>
          </p:cNvSpPr>
          <p:nvPr>
            <p:ph type="dt" sz="half" idx="10"/>
          </p:nvPr>
        </p:nvSpPr>
        <p:spPr/>
        <p:txBody>
          <a:bodyPr/>
          <a:lstStyle/>
          <a:p>
            <a:fld id="{D9DC5A15-736F-CA47-89B7-B4A7C9177BE9}" type="datetimeFigureOut">
              <a:rPr lang="en-US" smtClean="0"/>
              <a:t>2/16/19</a:t>
            </a:fld>
            <a:endParaRPr lang="en-US"/>
          </a:p>
        </p:txBody>
      </p:sp>
      <p:sp>
        <p:nvSpPr>
          <p:cNvPr id="4" name="Footer Placeholder 3">
            <a:extLst>
              <a:ext uri="{FF2B5EF4-FFF2-40B4-BE49-F238E27FC236}">
                <a16:creationId xmlns:a16="http://schemas.microsoft.com/office/drawing/2014/main" id="{45C410C7-B2DC-4E4C-8DD0-A27F9BFF53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4290A1-9988-E149-A6FB-C57AA5C1599E}"/>
              </a:ext>
            </a:extLst>
          </p:cNvPr>
          <p:cNvSpPr>
            <a:spLocks noGrp="1"/>
          </p:cNvSpPr>
          <p:nvPr>
            <p:ph type="sldNum" sz="quarter" idx="12"/>
          </p:nvPr>
        </p:nvSpPr>
        <p:spPr/>
        <p:txBody>
          <a:bodyPr/>
          <a:lstStyle/>
          <a:p>
            <a:fld id="{87B331E8-8E73-6B43-B4D6-6819D2983BC1}" type="slidenum">
              <a:rPr lang="en-US" smtClean="0"/>
              <a:t>‹#›</a:t>
            </a:fld>
            <a:endParaRPr lang="en-US"/>
          </a:p>
        </p:txBody>
      </p:sp>
    </p:spTree>
    <p:extLst>
      <p:ext uri="{BB962C8B-B14F-4D97-AF65-F5344CB8AC3E}">
        <p14:creationId xmlns:p14="http://schemas.microsoft.com/office/powerpoint/2010/main" val="484823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38CE88-8841-7043-BB64-B71806C592FE}"/>
              </a:ext>
            </a:extLst>
          </p:cNvPr>
          <p:cNvSpPr>
            <a:spLocks noGrp="1"/>
          </p:cNvSpPr>
          <p:nvPr>
            <p:ph type="dt" sz="half" idx="10"/>
          </p:nvPr>
        </p:nvSpPr>
        <p:spPr/>
        <p:txBody>
          <a:bodyPr/>
          <a:lstStyle/>
          <a:p>
            <a:fld id="{D9DC5A15-736F-CA47-89B7-B4A7C9177BE9}" type="datetimeFigureOut">
              <a:rPr lang="en-US" smtClean="0"/>
              <a:t>2/16/19</a:t>
            </a:fld>
            <a:endParaRPr lang="en-US"/>
          </a:p>
        </p:txBody>
      </p:sp>
      <p:sp>
        <p:nvSpPr>
          <p:cNvPr id="3" name="Footer Placeholder 2">
            <a:extLst>
              <a:ext uri="{FF2B5EF4-FFF2-40B4-BE49-F238E27FC236}">
                <a16:creationId xmlns:a16="http://schemas.microsoft.com/office/drawing/2014/main" id="{617A9213-02C6-734E-BB5F-3C8A745E7E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EC49-A3FA-E34A-AEEE-8C60239DCC65}"/>
              </a:ext>
            </a:extLst>
          </p:cNvPr>
          <p:cNvSpPr>
            <a:spLocks noGrp="1"/>
          </p:cNvSpPr>
          <p:nvPr>
            <p:ph type="sldNum" sz="quarter" idx="12"/>
          </p:nvPr>
        </p:nvSpPr>
        <p:spPr/>
        <p:txBody>
          <a:bodyPr/>
          <a:lstStyle/>
          <a:p>
            <a:fld id="{87B331E8-8E73-6B43-B4D6-6819D2983BC1}" type="slidenum">
              <a:rPr lang="en-US" smtClean="0"/>
              <a:t>‹#›</a:t>
            </a:fld>
            <a:endParaRPr lang="en-US"/>
          </a:p>
        </p:txBody>
      </p:sp>
    </p:spTree>
    <p:extLst>
      <p:ext uri="{BB962C8B-B14F-4D97-AF65-F5344CB8AC3E}">
        <p14:creationId xmlns:p14="http://schemas.microsoft.com/office/powerpoint/2010/main" val="1095477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B24D-6487-3841-8C7D-C0A96AAE9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8A1984-1EFE-4F4D-8749-8C5D9BADEC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D680BB-0E9A-E04E-A4D5-810C17EE2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51859-5752-3D4B-9DF0-4F76014FFBC8}"/>
              </a:ext>
            </a:extLst>
          </p:cNvPr>
          <p:cNvSpPr>
            <a:spLocks noGrp="1"/>
          </p:cNvSpPr>
          <p:nvPr>
            <p:ph type="dt" sz="half" idx="10"/>
          </p:nvPr>
        </p:nvSpPr>
        <p:spPr/>
        <p:txBody>
          <a:bodyPr/>
          <a:lstStyle/>
          <a:p>
            <a:fld id="{D9DC5A15-736F-CA47-89B7-B4A7C9177BE9}" type="datetimeFigureOut">
              <a:rPr lang="en-US" smtClean="0"/>
              <a:t>2/16/19</a:t>
            </a:fld>
            <a:endParaRPr lang="en-US"/>
          </a:p>
        </p:txBody>
      </p:sp>
      <p:sp>
        <p:nvSpPr>
          <p:cNvPr id="6" name="Footer Placeholder 5">
            <a:extLst>
              <a:ext uri="{FF2B5EF4-FFF2-40B4-BE49-F238E27FC236}">
                <a16:creationId xmlns:a16="http://schemas.microsoft.com/office/drawing/2014/main" id="{E9F663AB-A136-DE46-9DBF-A7D496B55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B0E09-6769-094A-9E6D-725DCA2DE047}"/>
              </a:ext>
            </a:extLst>
          </p:cNvPr>
          <p:cNvSpPr>
            <a:spLocks noGrp="1"/>
          </p:cNvSpPr>
          <p:nvPr>
            <p:ph type="sldNum" sz="quarter" idx="12"/>
          </p:nvPr>
        </p:nvSpPr>
        <p:spPr/>
        <p:txBody>
          <a:bodyPr/>
          <a:lstStyle/>
          <a:p>
            <a:fld id="{87B331E8-8E73-6B43-B4D6-6819D2983BC1}" type="slidenum">
              <a:rPr lang="en-US" smtClean="0"/>
              <a:t>‹#›</a:t>
            </a:fld>
            <a:endParaRPr lang="en-US"/>
          </a:p>
        </p:txBody>
      </p:sp>
    </p:spTree>
    <p:extLst>
      <p:ext uri="{BB962C8B-B14F-4D97-AF65-F5344CB8AC3E}">
        <p14:creationId xmlns:p14="http://schemas.microsoft.com/office/powerpoint/2010/main" val="2023442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313FB-CA20-1A4A-80E8-842ACC5480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CA285-AB0B-9842-810F-731A231DC6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1FF828-3729-164E-86D0-6C85A387CF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CD3F33-1035-FE4B-B82E-BB714CABF68A}"/>
              </a:ext>
            </a:extLst>
          </p:cNvPr>
          <p:cNvSpPr>
            <a:spLocks noGrp="1"/>
          </p:cNvSpPr>
          <p:nvPr>
            <p:ph type="dt" sz="half" idx="10"/>
          </p:nvPr>
        </p:nvSpPr>
        <p:spPr/>
        <p:txBody>
          <a:bodyPr/>
          <a:lstStyle/>
          <a:p>
            <a:fld id="{D9DC5A15-736F-CA47-89B7-B4A7C9177BE9}" type="datetimeFigureOut">
              <a:rPr lang="en-US" smtClean="0"/>
              <a:t>2/16/19</a:t>
            </a:fld>
            <a:endParaRPr lang="en-US"/>
          </a:p>
        </p:txBody>
      </p:sp>
      <p:sp>
        <p:nvSpPr>
          <p:cNvPr id="6" name="Footer Placeholder 5">
            <a:extLst>
              <a:ext uri="{FF2B5EF4-FFF2-40B4-BE49-F238E27FC236}">
                <a16:creationId xmlns:a16="http://schemas.microsoft.com/office/drawing/2014/main" id="{77ECF67D-CA39-C040-8339-933D1E198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9F3A4-E5D9-8D4D-A10C-A5509A581480}"/>
              </a:ext>
            </a:extLst>
          </p:cNvPr>
          <p:cNvSpPr>
            <a:spLocks noGrp="1"/>
          </p:cNvSpPr>
          <p:nvPr>
            <p:ph type="sldNum" sz="quarter" idx="12"/>
          </p:nvPr>
        </p:nvSpPr>
        <p:spPr/>
        <p:txBody>
          <a:bodyPr/>
          <a:lstStyle/>
          <a:p>
            <a:fld id="{87B331E8-8E73-6B43-B4D6-6819D2983BC1}" type="slidenum">
              <a:rPr lang="en-US" smtClean="0"/>
              <a:t>‹#›</a:t>
            </a:fld>
            <a:endParaRPr lang="en-US"/>
          </a:p>
        </p:txBody>
      </p:sp>
    </p:spTree>
    <p:extLst>
      <p:ext uri="{BB962C8B-B14F-4D97-AF65-F5344CB8AC3E}">
        <p14:creationId xmlns:p14="http://schemas.microsoft.com/office/powerpoint/2010/main" val="1482494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625EEF-2A36-AF46-B96A-C587A35759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FDB993-2FE2-8C4D-9210-B4B79FFFD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3A35B-F61E-194D-A748-43F9F853C2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C5A15-736F-CA47-89B7-B4A7C9177BE9}" type="datetimeFigureOut">
              <a:rPr lang="en-US" smtClean="0"/>
              <a:t>2/16/19</a:t>
            </a:fld>
            <a:endParaRPr lang="en-US"/>
          </a:p>
        </p:txBody>
      </p:sp>
      <p:sp>
        <p:nvSpPr>
          <p:cNvPr id="5" name="Footer Placeholder 4">
            <a:extLst>
              <a:ext uri="{FF2B5EF4-FFF2-40B4-BE49-F238E27FC236}">
                <a16:creationId xmlns:a16="http://schemas.microsoft.com/office/drawing/2014/main" id="{ABC733C3-18CD-7F47-96CB-922919EA2D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166E76-ABA5-2E44-B845-9871AAAA3A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331E8-8E73-6B43-B4D6-6819D2983BC1}" type="slidenum">
              <a:rPr lang="en-US" smtClean="0"/>
              <a:t>‹#›</a:t>
            </a:fld>
            <a:endParaRPr lang="en-US"/>
          </a:p>
        </p:txBody>
      </p:sp>
    </p:spTree>
    <p:extLst>
      <p:ext uri="{BB962C8B-B14F-4D97-AF65-F5344CB8AC3E}">
        <p14:creationId xmlns:p14="http://schemas.microsoft.com/office/powerpoint/2010/main" val="4061400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0F1E34-7C21-E344-88AF-805A2EF16BC4}"/>
              </a:ext>
            </a:extLst>
          </p:cNvPr>
          <p:cNvSpPr/>
          <p:nvPr/>
        </p:nvSpPr>
        <p:spPr>
          <a:xfrm>
            <a:off x="-65313" y="-76200"/>
            <a:ext cx="12289971" cy="4985657"/>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err="1">
                <a:solidFill>
                  <a:srgbClr val="5BC0BE"/>
                </a:solidFill>
                <a:latin typeface="Avenir Next Demi Bold" panose="020B0503020202020204" pitchFamily="34" charset="0"/>
              </a:rPr>
              <a:t>myStudyPal</a:t>
            </a:r>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2014A289-6866-5F4B-A67B-932F09973ED3}"/>
              </a:ext>
            </a:extLst>
          </p:cNvPr>
          <p:cNvSpPr txBox="1"/>
          <p:nvPr/>
        </p:nvSpPr>
        <p:spPr>
          <a:xfrm>
            <a:off x="3012431" y="3842657"/>
            <a:ext cx="6167137" cy="369332"/>
          </a:xfrm>
          <a:prstGeom prst="rect">
            <a:avLst/>
          </a:prstGeom>
          <a:noFill/>
        </p:spPr>
        <p:txBody>
          <a:bodyPr wrap="none" rtlCol="0">
            <a:spAutoFit/>
          </a:bodyPr>
          <a:lstStyle/>
          <a:p>
            <a:r>
              <a:rPr lang="en-US" dirty="0">
                <a:solidFill>
                  <a:schemeClr val="bg1"/>
                </a:solidFill>
                <a:latin typeface="Avenir Next" panose="020B0503020202020204" pitchFamily="34" charset="0"/>
              </a:rPr>
              <a:t>By: Spencer Loggia, Kaushik Srinivasan, Stephanie Zhang</a:t>
            </a:r>
          </a:p>
        </p:txBody>
      </p:sp>
      <p:sp>
        <p:nvSpPr>
          <p:cNvPr id="6" name="Rectangle 5">
            <a:extLst>
              <a:ext uri="{FF2B5EF4-FFF2-40B4-BE49-F238E27FC236}">
                <a16:creationId xmlns:a16="http://schemas.microsoft.com/office/drawing/2014/main" id="{5674FE6B-DE3E-0648-892C-97AAE867389C}"/>
              </a:ext>
            </a:extLst>
          </p:cNvPr>
          <p:cNvSpPr/>
          <p:nvPr/>
        </p:nvSpPr>
        <p:spPr>
          <a:xfrm>
            <a:off x="942751" y="5678913"/>
            <a:ext cx="10306495" cy="400110"/>
          </a:xfrm>
          <a:prstGeom prst="rect">
            <a:avLst/>
          </a:prstGeom>
        </p:spPr>
        <p:txBody>
          <a:bodyPr wrap="square">
            <a:spAutoFit/>
          </a:bodyPr>
          <a:lstStyle/>
          <a:p>
            <a:r>
              <a:rPr lang="en-US" sz="2000" b="1" i="0" dirty="0">
                <a:effectLst/>
                <a:latin typeface="Avenir Book" panose="02000503020000020003" pitchFamily="2" charset="0"/>
              </a:rPr>
              <a:t>Helping students work smarter, not harder by optimizing their performance on courses.</a:t>
            </a:r>
            <a:endParaRPr lang="en-US" sz="2000" b="1" dirty="0">
              <a:latin typeface="Avenir Book" panose="02000503020000020003" pitchFamily="2" charset="0"/>
            </a:endParaRPr>
          </a:p>
        </p:txBody>
      </p:sp>
    </p:spTree>
    <p:extLst>
      <p:ext uri="{BB962C8B-B14F-4D97-AF65-F5344CB8AC3E}">
        <p14:creationId xmlns:p14="http://schemas.microsoft.com/office/powerpoint/2010/main" val="2530875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446316" y="404493"/>
            <a:ext cx="6500947"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How </a:t>
            </a:r>
            <a:r>
              <a:rPr lang="en-US" sz="4400" b="1" dirty="0" err="1">
                <a:solidFill>
                  <a:srgbClr val="5BC0BE"/>
                </a:solidFill>
                <a:latin typeface="Avenir Next Demi Bold" panose="020B0503020202020204" pitchFamily="34" charset="0"/>
              </a:rPr>
              <a:t>myStudyPal</a:t>
            </a:r>
            <a:r>
              <a:rPr lang="en-US" sz="4400" b="1" dirty="0">
                <a:solidFill>
                  <a:srgbClr val="5BC0BE"/>
                </a:solidFill>
                <a:latin typeface="Avenir Next Demi Bold" panose="020B0503020202020204" pitchFamily="34" charset="0"/>
              </a:rPr>
              <a:t> does it</a:t>
            </a:r>
          </a:p>
        </p:txBody>
      </p:sp>
      <p:cxnSp>
        <p:nvCxnSpPr>
          <p:cNvPr id="13" name="Straight Connector 12">
            <a:extLst>
              <a:ext uri="{FF2B5EF4-FFF2-40B4-BE49-F238E27FC236}">
                <a16:creationId xmlns:a16="http://schemas.microsoft.com/office/drawing/2014/main" id="{248214C2-AD33-8F4E-93D0-6F438EA73907}"/>
              </a:ext>
            </a:extLst>
          </p:cNvPr>
          <p:cNvCxnSpPr>
            <a:cxnSpLocks/>
          </p:cNvCxnSpPr>
          <p:nvPr/>
        </p:nvCxnSpPr>
        <p:spPr>
          <a:xfrm>
            <a:off x="6262431" y="1758443"/>
            <a:ext cx="0" cy="4812838"/>
          </a:xfrm>
          <a:prstGeom prst="line">
            <a:avLst/>
          </a:prstGeom>
          <a:ln w="28575" cmpd="sng">
            <a:solidFill>
              <a:srgbClr val="355263"/>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795AFE2-9A19-3348-A8E6-FF1135269778}"/>
              </a:ext>
            </a:extLst>
          </p:cNvPr>
          <p:cNvCxnSpPr>
            <a:cxnSpLocks/>
          </p:cNvCxnSpPr>
          <p:nvPr/>
        </p:nvCxnSpPr>
        <p:spPr>
          <a:xfrm flipH="1">
            <a:off x="3034513" y="6121247"/>
            <a:ext cx="2184865" cy="0"/>
          </a:xfrm>
          <a:prstGeom prst="line">
            <a:avLst/>
          </a:prstGeom>
          <a:ln w="190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C070DEA-E01B-7B40-A845-134AC9F4EB4F}"/>
              </a:ext>
            </a:extLst>
          </p:cNvPr>
          <p:cNvSpPr txBox="1"/>
          <p:nvPr/>
        </p:nvSpPr>
        <p:spPr>
          <a:xfrm>
            <a:off x="4795800" y="6268841"/>
            <a:ext cx="847155" cy="369332"/>
          </a:xfrm>
          <a:prstGeom prst="rect">
            <a:avLst/>
          </a:prstGeom>
          <a:noFill/>
        </p:spPr>
        <p:txBody>
          <a:bodyPr wrap="none" rtlCol="0">
            <a:spAutoFit/>
          </a:bodyPr>
          <a:lstStyle/>
          <a:p>
            <a:r>
              <a:rPr lang="en-US" dirty="0">
                <a:latin typeface="Avenir Next" panose="020B0503020202020204" pitchFamily="34" charset="0"/>
              </a:rPr>
              <a:t>Grade</a:t>
            </a:r>
          </a:p>
        </p:txBody>
      </p:sp>
      <p:cxnSp>
        <p:nvCxnSpPr>
          <p:cNvPr id="19" name="Straight Connector 18">
            <a:extLst>
              <a:ext uri="{FF2B5EF4-FFF2-40B4-BE49-F238E27FC236}">
                <a16:creationId xmlns:a16="http://schemas.microsoft.com/office/drawing/2014/main" id="{FD3A2FE6-5424-1147-A281-6C66F24E006B}"/>
              </a:ext>
            </a:extLst>
          </p:cNvPr>
          <p:cNvCxnSpPr>
            <a:cxnSpLocks/>
          </p:cNvCxnSpPr>
          <p:nvPr/>
        </p:nvCxnSpPr>
        <p:spPr>
          <a:xfrm flipH="1">
            <a:off x="2578976" y="6115475"/>
            <a:ext cx="455539" cy="0"/>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91FB3B8-B831-AA4E-B8E4-E602AAA977D3}"/>
              </a:ext>
            </a:extLst>
          </p:cNvPr>
          <p:cNvCxnSpPr>
            <a:cxnSpLocks/>
          </p:cNvCxnSpPr>
          <p:nvPr/>
        </p:nvCxnSpPr>
        <p:spPr>
          <a:xfrm flipH="1">
            <a:off x="736375" y="6115475"/>
            <a:ext cx="1842602" cy="0"/>
          </a:xfrm>
          <a:prstGeom prst="line">
            <a:avLst/>
          </a:prstGeom>
          <a:ln w="19050">
            <a:prstDash val="solid"/>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3AC0AE6-0AAC-2C42-902C-91D18201BF28}"/>
              </a:ext>
            </a:extLst>
          </p:cNvPr>
          <p:cNvSpPr txBox="1"/>
          <p:nvPr/>
        </p:nvSpPr>
        <p:spPr>
          <a:xfrm>
            <a:off x="2869404"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80</a:t>
            </a:r>
          </a:p>
        </p:txBody>
      </p:sp>
      <p:sp>
        <p:nvSpPr>
          <p:cNvPr id="24" name="TextBox 23">
            <a:extLst>
              <a:ext uri="{FF2B5EF4-FFF2-40B4-BE49-F238E27FC236}">
                <a16:creationId xmlns:a16="http://schemas.microsoft.com/office/drawing/2014/main" id="{F6A97A46-6384-6141-BAC0-907D711F9C10}"/>
              </a:ext>
            </a:extLst>
          </p:cNvPr>
          <p:cNvSpPr txBox="1"/>
          <p:nvPr/>
        </p:nvSpPr>
        <p:spPr>
          <a:xfrm>
            <a:off x="3949339"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90</a:t>
            </a:r>
          </a:p>
        </p:txBody>
      </p:sp>
      <p:sp>
        <p:nvSpPr>
          <p:cNvPr id="25" name="TextBox 24">
            <a:extLst>
              <a:ext uri="{FF2B5EF4-FFF2-40B4-BE49-F238E27FC236}">
                <a16:creationId xmlns:a16="http://schemas.microsoft.com/office/drawing/2014/main" id="{A6EB8910-7CA4-8043-BA74-31F31032DAAD}"/>
              </a:ext>
            </a:extLst>
          </p:cNvPr>
          <p:cNvSpPr txBox="1"/>
          <p:nvPr/>
        </p:nvSpPr>
        <p:spPr>
          <a:xfrm>
            <a:off x="578009"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0</a:t>
            </a:r>
          </a:p>
        </p:txBody>
      </p:sp>
      <p:grpSp>
        <p:nvGrpSpPr>
          <p:cNvPr id="26" name="Group 25">
            <a:extLst>
              <a:ext uri="{FF2B5EF4-FFF2-40B4-BE49-F238E27FC236}">
                <a16:creationId xmlns:a16="http://schemas.microsoft.com/office/drawing/2014/main" id="{EBC870B4-D606-AF41-A3C8-796690BA6EAD}"/>
              </a:ext>
            </a:extLst>
          </p:cNvPr>
          <p:cNvGrpSpPr>
            <a:grpSpLocks noChangeAspect="1"/>
          </p:cNvGrpSpPr>
          <p:nvPr/>
        </p:nvGrpSpPr>
        <p:grpSpPr>
          <a:xfrm>
            <a:off x="4676266" y="6028933"/>
            <a:ext cx="149519" cy="173084"/>
            <a:chOff x="1455174" y="3193196"/>
            <a:chExt cx="226272" cy="235804"/>
          </a:xfrm>
        </p:grpSpPr>
        <p:cxnSp>
          <p:nvCxnSpPr>
            <p:cNvPr id="27" name="Straight Connector 26">
              <a:extLst>
                <a:ext uri="{FF2B5EF4-FFF2-40B4-BE49-F238E27FC236}">
                  <a16:creationId xmlns:a16="http://schemas.microsoft.com/office/drawing/2014/main" id="{6134E73C-CA22-0A40-AFCF-78A7F95F4843}"/>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547C3B-F20C-134B-914F-88BB3F17E66A}"/>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F19DBD0-7847-4846-906E-83A8FB732F35}"/>
              </a:ext>
            </a:extLst>
          </p:cNvPr>
          <p:cNvGrpSpPr>
            <a:grpSpLocks noChangeAspect="1"/>
          </p:cNvGrpSpPr>
          <p:nvPr/>
        </p:nvGrpSpPr>
        <p:grpSpPr>
          <a:xfrm>
            <a:off x="4751025" y="6038145"/>
            <a:ext cx="149519" cy="173084"/>
            <a:chOff x="1455174" y="3193196"/>
            <a:chExt cx="226272" cy="235804"/>
          </a:xfrm>
        </p:grpSpPr>
        <p:cxnSp>
          <p:nvCxnSpPr>
            <p:cNvPr id="33" name="Straight Connector 32">
              <a:extLst>
                <a:ext uri="{FF2B5EF4-FFF2-40B4-BE49-F238E27FC236}">
                  <a16:creationId xmlns:a16="http://schemas.microsoft.com/office/drawing/2014/main" id="{1BDE210A-BE38-6947-BB0C-7A72A56015A4}"/>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6F72DF-F2F6-CE4E-A485-A299057FDE0E}"/>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F0EAA4F-20EA-034C-8A70-58A6482A8707}"/>
              </a:ext>
            </a:extLst>
          </p:cNvPr>
          <p:cNvGrpSpPr>
            <a:grpSpLocks noChangeAspect="1"/>
          </p:cNvGrpSpPr>
          <p:nvPr/>
        </p:nvGrpSpPr>
        <p:grpSpPr>
          <a:xfrm>
            <a:off x="4489874" y="6028933"/>
            <a:ext cx="149519" cy="173084"/>
            <a:chOff x="1455174" y="3193196"/>
            <a:chExt cx="226272" cy="235804"/>
          </a:xfrm>
        </p:grpSpPr>
        <p:cxnSp>
          <p:nvCxnSpPr>
            <p:cNvPr id="36" name="Straight Connector 35">
              <a:extLst>
                <a:ext uri="{FF2B5EF4-FFF2-40B4-BE49-F238E27FC236}">
                  <a16:creationId xmlns:a16="http://schemas.microsoft.com/office/drawing/2014/main" id="{4381600D-C6B6-DC43-AB7E-33E8E775EBA0}"/>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13DE9F0-6F04-7440-A1F9-9428F991F25A}"/>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0B139B6-CCF2-8C46-8332-C56FFCCA5074}"/>
              </a:ext>
            </a:extLst>
          </p:cNvPr>
          <p:cNvGrpSpPr>
            <a:grpSpLocks noChangeAspect="1"/>
          </p:cNvGrpSpPr>
          <p:nvPr/>
        </p:nvGrpSpPr>
        <p:grpSpPr>
          <a:xfrm>
            <a:off x="4328549" y="6028933"/>
            <a:ext cx="149519" cy="173084"/>
            <a:chOff x="1455174" y="3193196"/>
            <a:chExt cx="226272" cy="235804"/>
          </a:xfrm>
        </p:grpSpPr>
        <p:cxnSp>
          <p:nvCxnSpPr>
            <p:cNvPr id="39" name="Straight Connector 38">
              <a:extLst>
                <a:ext uri="{FF2B5EF4-FFF2-40B4-BE49-F238E27FC236}">
                  <a16:creationId xmlns:a16="http://schemas.microsoft.com/office/drawing/2014/main" id="{828212E0-5A75-5444-A483-57BFB19261F1}"/>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0EFF91A-6090-5242-BC8F-F256BF67B82B}"/>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A986FF7B-51F8-B841-B67E-0608ABBE314C}"/>
              </a:ext>
            </a:extLst>
          </p:cNvPr>
          <p:cNvSpPr txBox="1"/>
          <p:nvPr/>
        </p:nvSpPr>
        <p:spPr>
          <a:xfrm>
            <a:off x="4812540" y="2788920"/>
            <a:ext cx="856325" cy="276999"/>
          </a:xfrm>
          <a:prstGeom prst="rect">
            <a:avLst/>
          </a:prstGeom>
          <a:noFill/>
        </p:spPr>
        <p:txBody>
          <a:bodyPr wrap="none" rtlCol="0">
            <a:spAutoFit/>
          </a:bodyPr>
          <a:lstStyle/>
          <a:p>
            <a:r>
              <a:rPr lang="en-US" sz="1200" dirty="0">
                <a:solidFill>
                  <a:schemeClr val="accent2"/>
                </a:solidFill>
                <a:latin typeface="Avenir Medium" panose="02000503020000020003" pitchFamily="2" charset="0"/>
              </a:rPr>
              <a:t>Midterms</a:t>
            </a:r>
          </a:p>
        </p:txBody>
      </p:sp>
      <p:sp>
        <p:nvSpPr>
          <p:cNvPr id="42" name="TextBox 41">
            <a:extLst>
              <a:ext uri="{FF2B5EF4-FFF2-40B4-BE49-F238E27FC236}">
                <a16:creationId xmlns:a16="http://schemas.microsoft.com/office/drawing/2014/main" id="{86C21AD0-629D-3C42-8E11-3B79A9BE37D8}"/>
              </a:ext>
            </a:extLst>
          </p:cNvPr>
          <p:cNvSpPr txBox="1"/>
          <p:nvPr/>
        </p:nvSpPr>
        <p:spPr>
          <a:xfrm>
            <a:off x="4825784" y="3076813"/>
            <a:ext cx="1021433" cy="276999"/>
          </a:xfrm>
          <a:prstGeom prst="rect">
            <a:avLst/>
          </a:prstGeom>
          <a:noFill/>
        </p:spPr>
        <p:txBody>
          <a:bodyPr wrap="none" rtlCol="0">
            <a:spAutoFit/>
          </a:bodyPr>
          <a:lstStyle/>
          <a:p>
            <a:r>
              <a:rPr lang="en-US" sz="1200" dirty="0">
                <a:solidFill>
                  <a:schemeClr val="accent1"/>
                </a:solidFill>
                <a:latin typeface="Avenir Medium" panose="02000503020000020003" pitchFamily="2" charset="0"/>
              </a:rPr>
              <a:t>Homeworks</a:t>
            </a:r>
          </a:p>
        </p:txBody>
      </p:sp>
      <p:sp>
        <p:nvSpPr>
          <p:cNvPr id="43" name="TextBox 42">
            <a:extLst>
              <a:ext uri="{FF2B5EF4-FFF2-40B4-BE49-F238E27FC236}">
                <a16:creationId xmlns:a16="http://schemas.microsoft.com/office/drawing/2014/main" id="{44348979-5B22-4842-8D67-99C61D220194}"/>
              </a:ext>
            </a:extLst>
          </p:cNvPr>
          <p:cNvSpPr txBox="1"/>
          <p:nvPr/>
        </p:nvSpPr>
        <p:spPr>
          <a:xfrm>
            <a:off x="6947263" y="1859922"/>
            <a:ext cx="4676700" cy="584775"/>
          </a:xfrm>
          <a:prstGeom prst="rect">
            <a:avLst/>
          </a:prstGeom>
          <a:noFill/>
        </p:spPr>
        <p:txBody>
          <a:bodyPr wrap="square" rtlCol="0">
            <a:spAutoFit/>
          </a:bodyPr>
          <a:lstStyle/>
          <a:p>
            <a:pPr algn="ctr"/>
            <a:r>
              <a:rPr lang="en-US" sz="1600" dirty="0">
                <a:latin typeface="Avenir Roman" panose="02000503020000020003" pitchFamily="2" charset="0"/>
              </a:rPr>
              <a:t>INTUITION: We model the data points as a Beta Distribution where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414494B-9CE5-BB4A-9821-E895C47B6FFD}"/>
                  </a:ext>
                </a:extLst>
              </p:cNvPr>
              <p:cNvSpPr txBox="1"/>
              <p:nvPr/>
            </p:nvSpPr>
            <p:spPr>
              <a:xfrm>
                <a:off x="7371545" y="2650707"/>
                <a:ext cx="4167038" cy="5841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sty m:val="p"/>
                            </m:rPr>
                            <a:rPr lang="el-GR" b="0" i="0"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num>
                        <m:den>
                          <m:r>
                            <m:rPr>
                              <m:sty m:val="p"/>
                            </m:rPr>
                            <a:rPr lang="el-GR" b="0" i="0" smtClean="0">
                              <a:latin typeface="Cambria Math" panose="02040503050406030204" pitchFamily="18" charset="0"/>
                              <a:ea typeface="Cambria Math" panose="02040503050406030204" pitchFamily="18" charset="0"/>
                            </a:rPr>
                            <m:t>Γ</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d>
                        </m:den>
                      </m:f>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p:sp>
            <p:nvSpPr>
              <p:cNvPr id="7" name="TextBox 6">
                <a:extLst>
                  <a:ext uri="{FF2B5EF4-FFF2-40B4-BE49-F238E27FC236}">
                    <a16:creationId xmlns:a16="http://schemas.microsoft.com/office/drawing/2014/main" id="{4414494B-9CE5-BB4A-9821-E895C47B6FFD}"/>
                  </a:ext>
                </a:extLst>
              </p:cNvPr>
              <p:cNvSpPr txBox="1">
                <a:spLocks noRot="1" noChangeAspect="1" noMove="1" noResize="1" noEditPoints="1" noAdjustHandles="1" noChangeArrowheads="1" noChangeShapeType="1" noTextEdit="1"/>
              </p:cNvSpPr>
              <p:nvPr/>
            </p:nvSpPr>
            <p:spPr>
              <a:xfrm>
                <a:off x="7371545" y="2650707"/>
                <a:ext cx="4167038" cy="584199"/>
              </a:xfrm>
              <a:prstGeom prst="rect">
                <a:avLst/>
              </a:prstGeom>
              <a:blipFill>
                <a:blip r:embed="rId2"/>
                <a:stretch>
                  <a:fillRect l="-1212" t="-2128" b="-170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29EAC93-B888-B74F-B79F-B6A2F42B86E0}"/>
                  </a:ext>
                </a:extLst>
              </p:cNvPr>
              <p:cNvSpPr txBox="1"/>
              <p:nvPr/>
            </p:nvSpPr>
            <p:spPr>
              <a:xfrm>
                <a:off x="8282133" y="3517752"/>
                <a:ext cx="240976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𝑀</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100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𝐵𝑒𝑡𝑎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p:sp>
            <p:nvSpPr>
              <p:cNvPr id="8" name="TextBox 7">
                <a:extLst>
                  <a:ext uri="{FF2B5EF4-FFF2-40B4-BE49-F238E27FC236}">
                    <a16:creationId xmlns:a16="http://schemas.microsoft.com/office/drawing/2014/main" id="{F29EAC93-B888-B74F-B79F-B6A2F42B86E0}"/>
                  </a:ext>
                </a:extLst>
              </p:cNvPr>
              <p:cNvSpPr txBox="1">
                <a:spLocks noRot="1" noChangeAspect="1" noMove="1" noResize="1" noEditPoints="1" noAdjustHandles="1" noChangeArrowheads="1" noChangeShapeType="1" noTextEdit="1"/>
              </p:cNvSpPr>
              <p:nvPr/>
            </p:nvSpPr>
            <p:spPr>
              <a:xfrm>
                <a:off x="8282133" y="3517752"/>
                <a:ext cx="2409762" cy="276999"/>
              </a:xfrm>
              <a:prstGeom prst="rect">
                <a:avLst/>
              </a:prstGeom>
              <a:blipFill>
                <a:blip r:embed="rId3"/>
                <a:stretch>
                  <a:fillRect l="-1571" t="-4348" r="-2618"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6B439E6D-9687-4B47-80E6-2DC7BA21CC16}"/>
                  </a:ext>
                </a:extLst>
              </p:cNvPr>
              <p:cNvSpPr txBox="1"/>
              <p:nvPr/>
            </p:nvSpPr>
            <p:spPr>
              <a:xfrm>
                <a:off x="8337585" y="3939097"/>
                <a:ext cx="239796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𝐻</m:t>
                      </m:r>
                      <m:r>
                        <a:rPr lang="en-US" b="0" i="1" smtClean="0">
                          <a:latin typeface="Cambria Math" panose="02040503050406030204" pitchFamily="18" charset="0"/>
                        </a:rPr>
                        <m:t> ~ 100</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𝐵𝑒𝑡𝑎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p:sp>
            <p:nvSpPr>
              <p:cNvPr id="49" name="TextBox 48">
                <a:extLst>
                  <a:ext uri="{FF2B5EF4-FFF2-40B4-BE49-F238E27FC236}">
                    <a16:creationId xmlns:a16="http://schemas.microsoft.com/office/drawing/2014/main" id="{6B439E6D-9687-4B47-80E6-2DC7BA21CC16}"/>
                  </a:ext>
                </a:extLst>
              </p:cNvPr>
              <p:cNvSpPr txBox="1">
                <a:spLocks noRot="1" noChangeAspect="1" noMove="1" noResize="1" noEditPoints="1" noAdjustHandles="1" noChangeArrowheads="1" noChangeShapeType="1" noTextEdit="1"/>
              </p:cNvSpPr>
              <p:nvPr/>
            </p:nvSpPr>
            <p:spPr>
              <a:xfrm>
                <a:off x="8337585" y="3939097"/>
                <a:ext cx="2397964" cy="276999"/>
              </a:xfrm>
              <a:prstGeom prst="rect">
                <a:avLst/>
              </a:prstGeom>
              <a:blipFill>
                <a:blip r:embed="rId4"/>
                <a:stretch>
                  <a:fillRect l="-1587" t="-4348" r="-3175" b="-34783"/>
                </a:stretch>
              </a:blipFill>
            </p:spPr>
            <p:txBody>
              <a:bodyPr/>
              <a:lstStyle/>
              <a:p>
                <a:r>
                  <a:rPr lang="en-US">
                    <a:noFill/>
                  </a:rPr>
                  <a:t> </a:t>
                </a:r>
              </a:p>
            </p:txBody>
          </p:sp>
        </mc:Fallback>
      </mc:AlternateContent>
      <p:sp>
        <p:nvSpPr>
          <p:cNvPr id="15" name="Freeform 14">
            <a:extLst>
              <a:ext uri="{FF2B5EF4-FFF2-40B4-BE49-F238E27FC236}">
                <a16:creationId xmlns:a16="http://schemas.microsoft.com/office/drawing/2014/main" id="{D6EE32F8-0367-AA4B-830A-137E761B468E}"/>
              </a:ext>
            </a:extLst>
          </p:cNvPr>
          <p:cNvSpPr/>
          <p:nvPr/>
        </p:nvSpPr>
        <p:spPr>
          <a:xfrm rot="17523586">
            <a:off x="77664" y="3126939"/>
            <a:ext cx="1950241" cy="1783752"/>
          </a:xfrm>
          <a:custGeom>
            <a:avLst/>
            <a:gdLst>
              <a:gd name="connsiteX0" fmla="*/ 0 w 1547948"/>
              <a:gd name="connsiteY0" fmla="*/ 725034 h 738097"/>
              <a:gd name="connsiteX1" fmla="*/ 568234 w 1547948"/>
              <a:gd name="connsiteY1" fmla="*/ 627063 h 738097"/>
              <a:gd name="connsiteX2" fmla="*/ 829491 w 1547948"/>
              <a:gd name="connsiteY2" fmla="*/ 46 h 738097"/>
              <a:gd name="connsiteX3" fmla="*/ 1025434 w 1547948"/>
              <a:gd name="connsiteY3" fmla="*/ 594406 h 738097"/>
              <a:gd name="connsiteX4" fmla="*/ 1547948 w 1547948"/>
              <a:gd name="connsiteY4" fmla="*/ 738097 h 73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48" h="738097">
                <a:moveTo>
                  <a:pt x="0" y="725034"/>
                </a:moveTo>
                <a:cubicBezTo>
                  <a:pt x="214993" y="736464"/>
                  <a:pt x="429986" y="747894"/>
                  <a:pt x="568234" y="627063"/>
                </a:cubicBezTo>
                <a:cubicBezTo>
                  <a:pt x="706482" y="506232"/>
                  <a:pt x="753291" y="5489"/>
                  <a:pt x="829491" y="46"/>
                </a:cubicBezTo>
                <a:cubicBezTo>
                  <a:pt x="905691" y="-5397"/>
                  <a:pt x="905691" y="471397"/>
                  <a:pt x="1025434" y="594406"/>
                </a:cubicBezTo>
                <a:cubicBezTo>
                  <a:pt x="1145177" y="717414"/>
                  <a:pt x="1346562" y="727755"/>
                  <a:pt x="1547948" y="738097"/>
                </a:cubicBezTo>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113F4C0-4DFB-ED46-8345-82351AD8ECA5}"/>
              </a:ext>
            </a:extLst>
          </p:cNvPr>
          <p:cNvSpPr/>
          <p:nvPr/>
        </p:nvSpPr>
        <p:spPr>
          <a:xfrm>
            <a:off x="3756406" y="4455146"/>
            <a:ext cx="1765973" cy="1502230"/>
          </a:xfrm>
          <a:custGeom>
            <a:avLst/>
            <a:gdLst>
              <a:gd name="connsiteX0" fmla="*/ 0 w 1765973"/>
              <a:gd name="connsiteY0" fmla="*/ 738100 h 801417"/>
              <a:gd name="connsiteX1" fmla="*/ 581297 w 1765973"/>
              <a:gd name="connsiteY1" fmla="*/ 568282 h 801417"/>
              <a:gd name="connsiteX2" fmla="*/ 914400 w 1765973"/>
              <a:gd name="connsiteY2" fmla="*/ 48 h 801417"/>
              <a:gd name="connsiteX3" fmla="*/ 1188720 w 1765973"/>
              <a:gd name="connsiteY3" fmla="*/ 600940 h 801417"/>
              <a:gd name="connsiteX4" fmla="*/ 1711234 w 1765973"/>
              <a:gd name="connsiteY4" fmla="*/ 783820 h 801417"/>
              <a:gd name="connsiteX5" fmla="*/ 1724297 w 1765973"/>
              <a:gd name="connsiteY5" fmla="*/ 783820 h 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5973" h="801417">
                <a:moveTo>
                  <a:pt x="0" y="738100"/>
                </a:moveTo>
                <a:cubicBezTo>
                  <a:pt x="214448" y="714695"/>
                  <a:pt x="428897" y="691291"/>
                  <a:pt x="581297" y="568282"/>
                </a:cubicBezTo>
                <a:cubicBezTo>
                  <a:pt x="733697" y="445273"/>
                  <a:pt x="813163" y="-5395"/>
                  <a:pt x="914400" y="48"/>
                </a:cubicBezTo>
                <a:cubicBezTo>
                  <a:pt x="1015637" y="5491"/>
                  <a:pt x="1055914" y="470311"/>
                  <a:pt x="1188720" y="600940"/>
                </a:cubicBezTo>
                <a:cubicBezTo>
                  <a:pt x="1321526" y="731569"/>
                  <a:pt x="1711234" y="783820"/>
                  <a:pt x="1711234" y="783820"/>
                </a:cubicBezTo>
                <a:cubicBezTo>
                  <a:pt x="1800497" y="814300"/>
                  <a:pt x="1762397" y="799060"/>
                  <a:pt x="1724297" y="783820"/>
                </a:cubicBez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2F5B975-AC9B-074F-8CC0-63D76C29250B}"/>
              </a:ext>
            </a:extLst>
          </p:cNvPr>
          <p:cNvGrpSpPr/>
          <p:nvPr/>
        </p:nvGrpSpPr>
        <p:grpSpPr>
          <a:xfrm rot="17763624">
            <a:off x="-290599" y="4611275"/>
            <a:ext cx="4483003" cy="177555"/>
            <a:chOff x="888775" y="3573397"/>
            <a:chExt cx="4483003" cy="177555"/>
          </a:xfrm>
        </p:grpSpPr>
        <p:cxnSp>
          <p:nvCxnSpPr>
            <p:cNvPr id="51" name="Straight Connector 50">
              <a:extLst>
                <a:ext uri="{FF2B5EF4-FFF2-40B4-BE49-F238E27FC236}">
                  <a16:creationId xmlns:a16="http://schemas.microsoft.com/office/drawing/2014/main" id="{00E08EB0-F2B7-A64B-9139-49F904CCC5B5}"/>
                </a:ext>
              </a:extLst>
            </p:cNvPr>
            <p:cNvCxnSpPr>
              <a:cxnSpLocks/>
            </p:cNvCxnSpPr>
            <p:nvPr/>
          </p:nvCxnSpPr>
          <p:spPr>
            <a:xfrm flipH="1">
              <a:off x="3186913" y="3653110"/>
              <a:ext cx="2184865"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52" name="Group 51">
              <a:extLst>
                <a:ext uri="{FF2B5EF4-FFF2-40B4-BE49-F238E27FC236}">
                  <a16:creationId xmlns:a16="http://schemas.microsoft.com/office/drawing/2014/main" id="{519C01AF-E5E1-4F46-98A0-44F9A83181D5}"/>
                </a:ext>
              </a:extLst>
            </p:cNvPr>
            <p:cNvGrpSpPr>
              <a:grpSpLocks noChangeAspect="1"/>
            </p:cNvGrpSpPr>
            <p:nvPr/>
          </p:nvGrpSpPr>
          <p:grpSpPr>
            <a:xfrm>
              <a:off x="3394967" y="3577868"/>
              <a:ext cx="149519" cy="173084"/>
              <a:chOff x="1455174" y="3193196"/>
              <a:chExt cx="226272" cy="235804"/>
            </a:xfrm>
          </p:grpSpPr>
          <p:cxnSp>
            <p:nvCxnSpPr>
              <p:cNvPr id="53" name="Straight Connector 52">
                <a:extLst>
                  <a:ext uri="{FF2B5EF4-FFF2-40B4-BE49-F238E27FC236}">
                    <a16:creationId xmlns:a16="http://schemas.microsoft.com/office/drawing/2014/main" id="{B0A5A271-E0F4-1C4B-8D1C-0F2776F9FD00}"/>
                  </a:ext>
                </a:extLst>
              </p:cNvPr>
              <p:cNvCxnSpPr>
                <a:cxnSpLocks/>
              </p:cNvCxnSpPr>
              <p:nvPr/>
            </p:nvCxnSpPr>
            <p:spPr>
              <a:xfrm>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D749C924-B112-FA40-9A93-6E77A35713B5}"/>
                  </a:ext>
                </a:extLst>
              </p:cNvPr>
              <p:cNvCxnSpPr>
                <a:cxnSpLocks/>
              </p:cNvCxnSpPr>
              <p:nvPr/>
            </p:nvCxnSpPr>
            <p:spPr>
              <a:xfrm flipH="1">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grpSp>
        <p:cxnSp>
          <p:nvCxnSpPr>
            <p:cNvPr id="55" name="Straight Connector 54">
              <a:extLst>
                <a:ext uri="{FF2B5EF4-FFF2-40B4-BE49-F238E27FC236}">
                  <a16:creationId xmlns:a16="http://schemas.microsoft.com/office/drawing/2014/main" id="{1945DC98-54F2-DF49-B612-BAA8467A101D}"/>
                </a:ext>
              </a:extLst>
            </p:cNvPr>
            <p:cNvCxnSpPr>
              <a:cxnSpLocks/>
            </p:cNvCxnSpPr>
            <p:nvPr/>
          </p:nvCxnSpPr>
          <p:spPr>
            <a:xfrm flipH="1">
              <a:off x="2731376" y="3647338"/>
              <a:ext cx="455539" cy="0"/>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633968F-4B7E-EA42-BB6A-4B58D387196E}"/>
                </a:ext>
              </a:extLst>
            </p:cNvPr>
            <p:cNvCxnSpPr>
              <a:cxnSpLocks/>
            </p:cNvCxnSpPr>
            <p:nvPr/>
          </p:nvCxnSpPr>
          <p:spPr>
            <a:xfrm flipH="1">
              <a:off x="888775" y="3647338"/>
              <a:ext cx="1842602" cy="0"/>
            </a:xfrm>
            <a:prstGeom prst="line">
              <a:avLst/>
            </a:prstGeom>
            <a:ln w="19050">
              <a:prstDash val="solid"/>
            </a:ln>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6F0E2B5-B8DA-8645-8A97-1A4D7A557812}"/>
                </a:ext>
              </a:extLst>
            </p:cNvPr>
            <p:cNvGrpSpPr>
              <a:grpSpLocks noChangeAspect="1"/>
            </p:cNvGrpSpPr>
            <p:nvPr/>
          </p:nvGrpSpPr>
          <p:grpSpPr>
            <a:xfrm>
              <a:off x="3544486" y="3573397"/>
              <a:ext cx="149519" cy="173084"/>
              <a:chOff x="1455174" y="3193196"/>
              <a:chExt cx="226272" cy="235804"/>
            </a:xfrm>
          </p:grpSpPr>
          <p:cxnSp>
            <p:nvCxnSpPr>
              <p:cNvPr id="61" name="Straight Connector 60">
                <a:extLst>
                  <a:ext uri="{FF2B5EF4-FFF2-40B4-BE49-F238E27FC236}">
                    <a16:creationId xmlns:a16="http://schemas.microsoft.com/office/drawing/2014/main" id="{3808A839-B60E-8E41-ADC1-9EC41711A572}"/>
                  </a:ext>
                </a:extLst>
              </p:cNvPr>
              <p:cNvCxnSpPr>
                <a:cxnSpLocks/>
              </p:cNvCxnSpPr>
              <p:nvPr/>
            </p:nvCxnSpPr>
            <p:spPr>
              <a:xfrm>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27227687-5FAF-4C40-ABF1-021986DE608E}"/>
                  </a:ext>
                </a:extLst>
              </p:cNvPr>
              <p:cNvCxnSpPr>
                <a:cxnSpLocks/>
              </p:cNvCxnSpPr>
              <p:nvPr/>
            </p:nvCxnSpPr>
            <p:spPr>
              <a:xfrm flipH="1">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grpSp>
      </p:gr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2747B5C7-02C4-6E4B-8CE3-3F2433612D01}"/>
                  </a:ext>
                </a:extLst>
              </p:cNvPr>
              <p:cNvSpPr txBox="1"/>
              <p:nvPr/>
            </p:nvSpPr>
            <p:spPr>
              <a:xfrm>
                <a:off x="6959025" y="4498942"/>
                <a:ext cx="4676700" cy="605871"/>
              </a:xfrm>
              <a:prstGeom prst="rect">
                <a:avLst/>
              </a:prstGeom>
              <a:noFill/>
            </p:spPr>
            <p:txBody>
              <a:bodyPr wrap="square" rtlCol="0">
                <a:spAutoFit/>
              </a:bodyPr>
              <a:lstStyle/>
              <a:p>
                <a:pPr algn="ctr"/>
                <a:r>
                  <a:rPr lang="en-US" sz="1600" dirty="0">
                    <a:latin typeface="Avenir Roman" panose="02000503020000020003" pitchFamily="2" charset="0"/>
                  </a:rPr>
                  <a:t>We use a cost function that models these two probability spaces into an </a:t>
                </a:r>
                <a14:m>
                  <m:oMath xmlns:m="http://schemas.openxmlformats.org/officeDocument/2006/math">
                    <m:sSup>
                      <m:sSupPr>
                        <m:ctrlPr>
                          <a:rPr lang="en-US" sz="1600" i="1" smtClean="0">
                            <a:latin typeface="Cambria Math" panose="02040503050406030204" pitchFamily="18" charset="0"/>
                            <a:ea typeface="Cambria Math" panose="02040503050406030204" pitchFamily="18" charset="0"/>
                          </a:rPr>
                        </m:ctrlPr>
                      </m:sSupPr>
                      <m:e>
                        <m:r>
                          <a:rPr lang="en-US" sz="1600" i="1" smtClean="0">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𝑑</m:t>
                        </m:r>
                      </m:sup>
                    </m:sSup>
                  </m:oMath>
                </a14:m>
                <a:r>
                  <a:rPr lang="en-US" sz="1600" dirty="0">
                    <a:latin typeface="Avenir Roman" panose="02000503020000020003" pitchFamily="2" charset="0"/>
                  </a:rPr>
                  <a:t> vector.</a:t>
                </a:r>
              </a:p>
            </p:txBody>
          </p:sp>
        </mc:Choice>
        <mc:Fallback>
          <p:sp>
            <p:nvSpPr>
              <p:cNvPr id="72" name="TextBox 71">
                <a:extLst>
                  <a:ext uri="{FF2B5EF4-FFF2-40B4-BE49-F238E27FC236}">
                    <a16:creationId xmlns:a16="http://schemas.microsoft.com/office/drawing/2014/main" id="{2747B5C7-02C4-6E4B-8CE3-3F2433612D01}"/>
                  </a:ext>
                </a:extLst>
              </p:cNvPr>
              <p:cNvSpPr txBox="1">
                <a:spLocks noRot="1" noChangeAspect="1" noMove="1" noResize="1" noEditPoints="1" noAdjustHandles="1" noChangeArrowheads="1" noChangeShapeType="1" noTextEdit="1"/>
              </p:cNvSpPr>
              <p:nvPr/>
            </p:nvSpPr>
            <p:spPr>
              <a:xfrm>
                <a:off x="6959025" y="4498942"/>
                <a:ext cx="4676700" cy="605871"/>
              </a:xfrm>
              <a:prstGeom prst="rect">
                <a:avLst/>
              </a:prstGeom>
              <a:blipFill>
                <a:blip r:embed="rId5"/>
                <a:stretch>
                  <a:fillRect t="-2041" b="-8163"/>
                </a:stretch>
              </a:blipFill>
            </p:spPr>
            <p:txBody>
              <a:bodyPr/>
              <a:lstStyle/>
              <a:p>
                <a:r>
                  <a:rPr lang="en-US">
                    <a:noFill/>
                  </a:rPr>
                  <a:t> </a:t>
                </a:r>
              </a:p>
            </p:txBody>
          </p:sp>
        </mc:Fallback>
      </mc:AlternateContent>
    </p:spTree>
    <p:extLst>
      <p:ext uri="{BB962C8B-B14F-4D97-AF65-F5344CB8AC3E}">
        <p14:creationId xmlns:p14="http://schemas.microsoft.com/office/powerpoint/2010/main" val="323218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446316" y="404493"/>
            <a:ext cx="6500947"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How </a:t>
            </a:r>
            <a:r>
              <a:rPr lang="en-US" sz="4400" b="1" dirty="0" err="1">
                <a:solidFill>
                  <a:srgbClr val="5BC0BE"/>
                </a:solidFill>
                <a:latin typeface="Avenir Next Demi Bold" panose="020B0503020202020204" pitchFamily="34" charset="0"/>
              </a:rPr>
              <a:t>myStudyPal</a:t>
            </a:r>
            <a:r>
              <a:rPr lang="en-US" sz="4400" b="1" dirty="0">
                <a:solidFill>
                  <a:srgbClr val="5BC0BE"/>
                </a:solidFill>
                <a:latin typeface="Avenir Next Demi Bold" panose="020B0503020202020204" pitchFamily="34" charset="0"/>
              </a:rPr>
              <a:t> does it</a:t>
            </a:r>
          </a:p>
        </p:txBody>
      </p:sp>
      <p:cxnSp>
        <p:nvCxnSpPr>
          <p:cNvPr id="13" name="Straight Connector 12">
            <a:extLst>
              <a:ext uri="{FF2B5EF4-FFF2-40B4-BE49-F238E27FC236}">
                <a16:creationId xmlns:a16="http://schemas.microsoft.com/office/drawing/2014/main" id="{248214C2-AD33-8F4E-93D0-6F438EA73907}"/>
              </a:ext>
            </a:extLst>
          </p:cNvPr>
          <p:cNvCxnSpPr>
            <a:cxnSpLocks/>
          </p:cNvCxnSpPr>
          <p:nvPr/>
        </p:nvCxnSpPr>
        <p:spPr>
          <a:xfrm>
            <a:off x="6262431" y="1758443"/>
            <a:ext cx="0" cy="4812838"/>
          </a:xfrm>
          <a:prstGeom prst="line">
            <a:avLst/>
          </a:prstGeom>
          <a:ln w="28575" cmpd="sng">
            <a:solidFill>
              <a:srgbClr val="355263"/>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795AFE2-9A19-3348-A8E6-FF1135269778}"/>
              </a:ext>
            </a:extLst>
          </p:cNvPr>
          <p:cNvCxnSpPr>
            <a:cxnSpLocks/>
          </p:cNvCxnSpPr>
          <p:nvPr/>
        </p:nvCxnSpPr>
        <p:spPr>
          <a:xfrm flipH="1">
            <a:off x="3034513" y="6121247"/>
            <a:ext cx="2184865" cy="0"/>
          </a:xfrm>
          <a:prstGeom prst="line">
            <a:avLst/>
          </a:prstGeom>
          <a:ln w="190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C070DEA-E01B-7B40-A845-134AC9F4EB4F}"/>
              </a:ext>
            </a:extLst>
          </p:cNvPr>
          <p:cNvSpPr txBox="1"/>
          <p:nvPr/>
        </p:nvSpPr>
        <p:spPr>
          <a:xfrm>
            <a:off x="4795800" y="6268841"/>
            <a:ext cx="847155" cy="369332"/>
          </a:xfrm>
          <a:prstGeom prst="rect">
            <a:avLst/>
          </a:prstGeom>
          <a:noFill/>
        </p:spPr>
        <p:txBody>
          <a:bodyPr wrap="none" rtlCol="0">
            <a:spAutoFit/>
          </a:bodyPr>
          <a:lstStyle/>
          <a:p>
            <a:r>
              <a:rPr lang="en-US" dirty="0">
                <a:latin typeface="Avenir Next" panose="020B0503020202020204" pitchFamily="34" charset="0"/>
              </a:rPr>
              <a:t>Grade</a:t>
            </a:r>
          </a:p>
        </p:txBody>
      </p:sp>
      <p:cxnSp>
        <p:nvCxnSpPr>
          <p:cNvPr id="19" name="Straight Connector 18">
            <a:extLst>
              <a:ext uri="{FF2B5EF4-FFF2-40B4-BE49-F238E27FC236}">
                <a16:creationId xmlns:a16="http://schemas.microsoft.com/office/drawing/2014/main" id="{FD3A2FE6-5424-1147-A281-6C66F24E006B}"/>
              </a:ext>
            </a:extLst>
          </p:cNvPr>
          <p:cNvCxnSpPr>
            <a:cxnSpLocks/>
          </p:cNvCxnSpPr>
          <p:nvPr/>
        </p:nvCxnSpPr>
        <p:spPr>
          <a:xfrm flipH="1">
            <a:off x="2578976" y="6115475"/>
            <a:ext cx="455539" cy="0"/>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91FB3B8-B831-AA4E-B8E4-E602AAA977D3}"/>
              </a:ext>
            </a:extLst>
          </p:cNvPr>
          <p:cNvCxnSpPr>
            <a:cxnSpLocks/>
          </p:cNvCxnSpPr>
          <p:nvPr/>
        </p:nvCxnSpPr>
        <p:spPr>
          <a:xfrm flipH="1">
            <a:off x="736375" y="6115475"/>
            <a:ext cx="1842602" cy="0"/>
          </a:xfrm>
          <a:prstGeom prst="line">
            <a:avLst/>
          </a:prstGeom>
          <a:ln w="19050">
            <a:prstDash val="solid"/>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3AC0AE6-0AAC-2C42-902C-91D18201BF28}"/>
              </a:ext>
            </a:extLst>
          </p:cNvPr>
          <p:cNvSpPr txBox="1"/>
          <p:nvPr/>
        </p:nvSpPr>
        <p:spPr>
          <a:xfrm>
            <a:off x="2869404"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80</a:t>
            </a:r>
          </a:p>
        </p:txBody>
      </p:sp>
      <p:sp>
        <p:nvSpPr>
          <p:cNvPr id="24" name="TextBox 23">
            <a:extLst>
              <a:ext uri="{FF2B5EF4-FFF2-40B4-BE49-F238E27FC236}">
                <a16:creationId xmlns:a16="http://schemas.microsoft.com/office/drawing/2014/main" id="{F6A97A46-6384-6141-BAC0-907D711F9C10}"/>
              </a:ext>
            </a:extLst>
          </p:cNvPr>
          <p:cNvSpPr txBox="1"/>
          <p:nvPr/>
        </p:nvSpPr>
        <p:spPr>
          <a:xfrm>
            <a:off x="3949339"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90</a:t>
            </a:r>
          </a:p>
        </p:txBody>
      </p:sp>
      <p:sp>
        <p:nvSpPr>
          <p:cNvPr id="25" name="TextBox 24">
            <a:extLst>
              <a:ext uri="{FF2B5EF4-FFF2-40B4-BE49-F238E27FC236}">
                <a16:creationId xmlns:a16="http://schemas.microsoft.com/office/drawing/2014/main" id="{A6EB8910-7CA4-8043-BA74-31F31032DAAD}"/>
              </a:ext>
            </a:extLst>
          </p:cNvPr>
          <p:cNvSpPr txBox="1"/>
          <p:nvPr/>
        </p:nvSpPr>
        <p:spPr>
          <a:xfrm>
            <a:off x="578009"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0</a:t>
            </a:r>
          </a:p>
        </p:txBody>
      </p:sp>
      <p:grpSp>
        <p:nvGrpSpPr>
          <p:cNvPr id="26" name="Group 25">
            <a:extLst>
              <a:ext uri="{FF2B5EF4-FFF2-40B4-BE49-F238E27FC236}">
                <a16:creationId xmlns:a16="http://schemas.microsoft.com/office/drawing/2014/main" id="{EBC870B4-D606-AF41-A3C8-796690BA6EAD}"/>
              </a:ext>
            </a:extLst>
          </p:cNvPr>
          <p:cNvGrpSpPr>
            <a:grpSpLocks noChangeAspect="1"/>
          </p:cNvGrpSpPr>
          <p:nvPr/>
        </p:nvGrpSpPr>
        <p:grpSpPr>
          <a:xfrm>
            <a:off x="4676266" y="6028933"/>
            <a:ext cx="149519" cy="173084"/>
            <a:chOff x="1455174" y="3193196"/>
            <a:chExt cx="226272" cy="235804"/>
          </a:xfrm>
        </p:grpSpPr>
        <p:cxnSp>
          <p:nvCxnSpPr>
            <p:cNvPr id="27" name="Straight Connector 26">
              <a:extLst>
                <a:ext uri="{FF2B5EF4-FFF2-40B4-BE49-F238E27FC236}">
                  <a16:creationId xmlns:a16="http://schemas.microsoft.com/office/drawing/2014/main" id="{6134E73C-CA22-0A40-AFCF-78A7F95F4843}"/>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547C3B-F20C-134B-914F-88BB3F17E66A}"/>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F19DBD0-7847-4846-906E-83A8FB732F35}"/>
              </a:ext>
            </a:extLst>
          </p:cNvPr>
          <p:cNvGrpSpPr>
            <a:grpSpLocks noChangeAspect="1"/>
          </p:cNvGrpSpPr>
          <p:nvPr/>
        </p:nvGrpSpPr>
        <p:grpSpPr>
          <a:xfrm>
            <a:off x="4751025" y="6038145"/>
            <a:ext cx="149519" cy="173084"/>
            <a:chOff x="1455174" y="3193196"/>
            <a:chExt cx="226272" cy="235804"/>
          </a:xfrm>
        </p:grpSpPr>
        <p:cxnSp>
          <p:nvCxnSpPr>
            <p:cNvPr id="33" name="Straight Connector 32">
              <a:extLst>
                <a:ext uri="{FF2B5EF4-FFF2-40B4-BE49-F238E27FC236}">
                  <a16:creationId xmlns:a16="http://schemas.microsoft.com/office/drawing/2014/main" id="{1BDE210A-BE38-6947-BB0C-7A72A56015A4}"/>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6F72DF-F2F6-CE4E-A485-A299057FDE0E}"/>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F0EAA4F-20EA-034C-8A70-58A6482A8707}"/>
              </a:ext>
            </a:extLst>
          </p:cNvPr>
          <p:cNvGrpSpPr>
            <a:grpSpLocks noChangeAspect="1"/>
          </p:cNvGrpSpPr>
          <p:nvPr/>
        </p:nvGrpSpPr>
        <p:grpSpPr>
          <a:xfrm>
            <a:off x="4489874" y="6028933"/>
            <a:ext cx="149519" cy="173084"/>
            <a:chOff x="1455174" y="3193196"/>
            <a:chExt cx="226272" cy="235804"/>
          </a:xfrm>
        </p:grpSpPr>
        <p:cxnSp>
          <p:nvCxnSpPr>
            <p:cNvPr id="36" name="Straight Connector 35">
              <a:extLst>
                <a:ext uri="{FF2B5EF4-FFF2-40B4-BE49-F238E27FC236}">
                  <a16:creationId xmlns:a16="http://schemas.microsoft.com/office/drawing/2014/main" id="{4381600D-C6B6-DC43-AB7E-33E8E775EBA0}"/>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13DE9F0-6F04-7440-A1F9-9428F991F25A}"/>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0B139B6-CCF2-8C46-8332-C56FFCCA5074}"/>
              </a:ext>
            </a:extLst>
          </p:cNvPr>
          <p:cNvGrpSpPr>
            <a:grpSpLocks noChangeAspect="1"/>
          </p:cNvGrpSpPr>
          <p:nvPr/>
        </p:nvGrpSpPr>
        <p:grpSpPr>
          <a:xfrm>
            <a:off x="4328549" y="6028933"/>
            <a:ext cx="149519" cy="173084"/>
            <a:chOff x="1455174" y="3193196"/>
            <a:chExt cx="226272" cy="235804"/>
          </a:xfrm>
        </p:grpSpPr>
        <p:cxnSp>
          <p:nvCxnSpPr>
            <p:cNvPr id="39" name="Straight Connector 38">
              <a:extLst>
                <a:ext uri="{FF2B5EF4-FFF2-40B4-BE49-F238E27FC236}">
                  <a16:creationId xmlns:a16="http://schemas.microsoft.com/office/drawing/2014/main" id="{828212E0-5A75-5444-A483-57BFB19261F1}"/>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0EFF91A-6090-5242-BC8F-F256BF67B82B}"/>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A986FF7B-51F8-B841-B67E-0608ABBE314C}"/>
              </a:ext>
            </a:extLst>
          </p:cNvPr>
          <p:cNvSpPr txBox="1"/>
          <p:nvPr/>
        </p:nvSpPr>
        <p:spPr>
          <a:xfrm>
            <a:off x="4812540" y="2788920"/>
            <a:ext cx="856325" cy="276999"/>
          </a:xfrm>
          <a:prstGeom prst="rect">
            <a:avLst/>
          </a:prstGeom>
          <a:noFill/>
        </p:spPr>
        <p:txBody>
          <a:bodyPr wrap="none" rtlCol="0">
            <a:spAutoFit/>
          </a:bodyPr>
          <a:lstStyle/>
          <a:p>
            <a:r>
              <a:rPr lang="en-US" sz="1200" dirty="0">
                <a:solidFill>
                  <a:schemeClr val="accent2"/>
                </a:solidFill>
                <a:latin typeface="Avenir Medium" panose="02000503020000020003" pitchFamily="2" charset="0"/>
              </a:rPr>
              <a:t>Midterms</a:t>
            </a:r>
          </a:p>
        </p:txBody>
      </p:sp>
      <p:sp>
        <p:nvSpPr>
          <p:cNvPr id="42" name="TextBox 41">
            <a:extLst>
              <a:ext uri="{FF2B5EF4-FFF2-40B4-BE49-F238E27FC236}">
                <a16:creationId xmlns:a16="http://schemas.microsoft.com/office/drawing/2014/main" id="{86C21AD0-629D-3C42-8E11-3B79A9BE37D8}"/>
              </a:ext>
            </a:extLst>
          </p:cNvPr>
          <p:cNvSpPr txBox="1"/>
          <p:nvPr/>
        </p:nvSpPr>
        <p:spPr>
          <a:xfrm>
            <a:off x="4825784" y="3076813"/>
            <a:ext cx="1021433" cy="276999"/>
          </a:xfrm>
          <a:prstGeom prst="rect">
            <a:avLst/>
          </a:prstGeom>
          <a:noFill/>
        </p:spPr>
        <p:txBody>
          <a:bodyPr wrap="none" rtlCol="0">
            <a:spAutoFit/>
          </a:bodyPr>
          <a:lstStyle/>
          <a:p>
            <a:r>
              <a:rPr lang="en-US" sz="1200" dirty="0">
                <a:solidFill>
                  <a:schemeClr val="accent1"/>
                </a:solidFill>
                <a:latin typeface="Avenir Medium" panose="02000503020000020003" pitchFamily="2" charset="0"/>
              </a:rPr>
              <a:t>Homeworks</a:t>
            </a:r>
          </a:p>
        </p:txBody>
      </p:sp>
      <p:sp>
        <p:nvSpPr>
          <p:cNvPr id="15" name="Freeform 14">
            <a:extLst>
              <a:ext uri="{FF2B5EF4-FFF2-40B4-BE49-F238E27FC236}">
                <a16:creationId xmlns:a16="http://schemas.microsoft.com/office/drawing/2014/main" id="{D6EE32F8-0367-AA4B-830A-137E761B468E}"/>
              </a:ext>
            </a:extLst>
          </p:cNvPr>
          <p:cNvSpPr/>
          <p:nvPr/>
        </p:nvSpPr>
        <p:spPr>
          <a:xfrm rot="17523586">
            <a:off x="77664" y="3126939"/>
            <a:ext cx="1950241" cy="1783752"/>
          </a:xfrm>
          <a:custGeom>
            <a:avLst/>
            <a:gdLst>
              <a:gd name="connsiteX0" fmla="*/ 0 w 1547948"/>
              <a:gd name="connsiteY0" fmla="*/ 725034 h 738097"/>
              <a:gd name="connsiteX1" fmla="*/ 568234 w 1547948"/>
              <a:gd name="connsiteY1" fmla="*/ 627063 h 738097"/>
              <a:gd name="connsiteX2" fmla="*/ 829491 w 1547948"/>
              <a:gd name="connsiteY2" fmla="*/ 46 h 738097"/>
              <a:gd name="connsiteX3" fmla="*/ 1025434 w 1547948"/>
              <a:gd name="connsiteY3" fmla="*/ 594406 h 738097"/>
              <a:gd name="connsiteX4" fmla="*/ 1547948 w 1547948"/>
              <a:gd name="connsiteY4" fmla="*/ 738097 h 738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48" h="738097">
                <a:moveTo>
                  <a:pt x="0" y="725034"/>
                </a:moveTo>
                <a:cubicBezTo>
                  <a:pt x="214993" y="736464"/>
                  <a:pt x="429986" y="747894"/>
                  <a:pt x="568234" y="627063"/>
                </a:cubicBezTo>
                <a:cubicBezTo>
                  <a:pt x="706482" y="506232"/>
                  <a:pt x="753291" y="5489"/>
                  <a:pt x="829491" y="46"/>
                </a:cubicBezTo>
                <a:cubicBezTo>
                  <a:pt x="905691" y="-5397"/>
                  <a:pt x="905691" y="471397"/>
                  <a:pt x="1025434" y="594406"/>
                </a:cubicBezTo>
                <a:cubicBezTo>
                  <a:pt x="1145177" y="717414"/>
                  <a:pt x="1346562" y="727755"/>
                  <a:pt x="1547948" y="738097"/>
                </a:cubicBezTo>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113F4C0-4DFB-ED46-8345-82351AD8ECA5}"/>
              </a:ext>
            </a:extLst>
          </p:cNvPr>
          <p:cNvSpPr/>
          <p:nvPr/>
        </p:nvSpPr>
        <p:spPr>
          <a:xfrm>
            <a:off x="3756406" y="4455146"/>
            <a:ext cx="1765973" cy="1502230"/>
          </a:xfrm>
          <a:custGeom>
            <a:avLst/>
            <a:gdLst>
              <a:gd name="connsiteX0" fmla="*/ 0 w 1765973"/>
              <a:gd name="connsiteY0" fmla="*/ 738100 h 801417"/>
              <a:gd name="connsiteX1" fmla="*/ 581297 w 1765973"/>
              <a:gd name="connsiteY1" fmla="*/ 568282 h 801417"/>
              <a:gd name="connsiteX2" fmla="*/ 914400 w 1765973"/>
              <a:gd name="connsiteY2" fmla="*/ 48 h 801417"/>
              <a:gd name="connsiteX3" fmla="*/ 1188720 w 1765973"/>
              <a:gd name="connsiteY3" fmla="*/ 600940 h 801417"/>
              <a:gd name="connsiteX4" fmla="*/ 1711234 w 1765973"/>
              <a:gd name="connsiteY4" fmla="*/ 783820 h 801417"/>
              <a:gd name="connsiteX5" fmla="*/ 1724297 w 1765973"/>
              <a:gd name="connsiteY5" fmla="*/ 783820 h 80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5973" h="801417">
                <a:moveTo>
                  <a:pt x="0" y="738100"/>
                </a:moveTo>
                <a:cubicBezTo>
                  <a:pt x="214448" y="714695"/>
                  <a:pt x="428897" y="691291"/>
                  <a:pt x="581297" y="568282"/>
                </a:cubicBezTo>
                <a:cubicBezTo>
                  <a:pt x="733697" y="445273"/>
                  <a:pt x="813163" y="-5395"/>
                  <a:pt x="914400" y="48"/>
                </a:cubicBezTo>
                <a:cubicBezTo>
                  <a:pt x="1015637" y="5491"/>
                  <a:pt x="1055914" y="470311"/>
                  <a:pt x="1188720" y="600940"/>
                </a:cubicBezTo>
                <a:cubicBezTo>
                  <a:pt x="1321526" y="731569"/>
                  <a:pt x="1711234" y="783820"/>
                  <a:pt x="1711234" y="783820"/>
                </a:cubicBezTo>
                <a:cubicBezTo>
                  <a:pt x="1800497" y="814300"/>
                  <a:pt x="1762397" y="799060"/>
                  <a:pt x="1724297" y="783820"/>
                </a:cubicBezTo>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2F5B975-AC9B-074F-8CC0-63D76C29250B}"/>
              </a:ext>
            </a:extLst>
          </p:cNvPr>
          <p:cNvGrpSpPr/>
          <p:nvPr/>
        </p:nvGrpSpPr>
        <p:grpSpPr>
          <a:xfrm rot="17763624">
            <a:off x="-290599" y="4611275"/>
            <a:ext cx="4483003" cy="177555"/>
            <a:chOff x="888775" y="3573397"/>
            <a:chExt cx="4483003" cy="177555"/>
          </a:xfrm>
        </p:grpSpPr>
        <p:cxnSp>
          <p:nvCxnSpPr>
            <p:cNvPr id="51" name="Straight Connector 50">
              <a:extLst>
                <a:ext uri="{FF2B5EF4-FFF2-40B4-BE49-F238E27FC236}">
                  <a16:creationId xmlns:a16="http://schemas.microsoft.com/office/drawing/2014/main" id="{00E08EB0-F2B7-A64B-9139-49F904CCC5B5}"/>
                </a:ext>
              </a:extLst>
            </p:cNvPr>
            <p:cNvCxnSpPr>
              <a:cxnSpLocks/>
            </p:cNvCxnSpPr>
            <p:nvPr/>
          </p:nvCxnSpPr>
          <p:spPr>
            <a:xfrm flipH="1">
              <a:off x="3186913" y="3653110"/>
              <a:ext cx="2184865"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52" name="Group 51">
              <a:extLst>
                <a:ext uri="{FF2B5EF4-FFF2-40B4-BE49-F238E27FC236}">
                  <a16:creationId xmlns:a16="http://schemas.microsoft.com/office/drawing/2014/main" id="{519C01AF-E5E1-4F46-98A0-44F9A83181D5}"/>
                </a:ext>
              </a:extLst>
            </p:cNvPr>
            <p:cNvGrpSpPr>
              <a:grpSpLocks noChangeAspect="1"/>
            </p:cNvGrpSpPr>
            <p:nvPr/>
          </p:nvGrpSpPr>
          <p:grpSpPr>
            <a:xfrm>
              <a:off x="3394967" y="3577868"/>
              <a:ext cx="149519" cy="173084"/>
              <a:chOff x="1455174" y="3193196"/>
              <a:chExt cx="226272" cy="235804"/>
            </a:xfrm>
          </p:grpSpPr>
          <p:cxnSp>
            <p:nvCxnSpPr>
              <p:cNvPr id="53" name="Straight Connector 52">
                <a:extLst>
                  <a:ext uri="{FF2B5EF4-FFF2-40B4-BE49-F238E27FC236}">
                    <a16:creationId xmlns:a16="http://schemas.microsoft.com/office/drawing/2014/main" id="{B0A5A271-E0F4-1C4B-8D1C-0F2776F9FD00}"/>
                  </a:ext>
                </a:extLst>
              </p:cNvPr>
              <p:cNvCxnSpPr>
                <a:cxnSpLocks/>
              </p:cNvCxnSpPr>
              <p:nvPr/>
            </p:nvCxnSpPr>
            <p:spPr>
              <a:xfrm>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D749C924-B112-FA40-9A93-6E77A35713B5}"/>
                  </a:ext>
                </a:extLst>
              </p:cNvPr>
              <p:cNvCxnSpPr>
                <a:cxnSpLocks/>
              </p:cNvCxnSpPr>
              <p:nvPr/>
            </p:nvCxnSpPr>
            <p:spPr>
              <a:xfrm flipH="1">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grpSp>
        <p:cxnSp>
          <p:nvCxnSpPr>
            <p:cNvPr id="55" name="Straight Connector 54">
              <a:extLst>
                <a:ext uri="{FF2B5EF4-FFF2-40B4-BE49-F238E27FC236}">
                  <a16:creationId xmlns:a16="http://schemas.microsoft.com/office/drawing/2014/main" id="{1945DC98-54F2-DF49-B612-BAA8467A101D}"/>
                </a:ext>
              </a:extLst>
            </p:cNvPr>
            <p:cNvCxnSpPr>
              <a:cxnSpLocks/>
            </p:cNvCxnSpPr>
            <p:nvPr/>
          </p:nvCxnSpPr>
          <p:spPr>
            <a:xfrm flipH="1">
              <a:off x="2731376" y="3647338"/>
              <a:ext cx="455539" cy="0"/>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633968F-4B7E-EA42-BB6A-4B58D387196E}"/>
                </a:ext>
              </a:extLst>
            </p:cNvPr>
            <p:cNvCxnSpPr>
              <a:cxnSpLocks/>
            </p:cNvCxnSpPr>
            <p:nvPr/>
          </p:nvCxnSpPr>
          <p:spPr>
            <a:xfrm flipH="1">
              <a:off x="888775" y="3647338"/>
              <a:ext cx="1842602" cy="0"/>
            </a:xfrm>
            <a:prstGeom prst="line">
              <a:avLst/>
            </a:prstGeom>
            <a:ln w="19050">
              <a:prstDash val="solid"/>
            </a:ln>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6F0E2B5-B8DA-8645-8A97-1A4D7A557812}"/>
                </a:ext>
              </a:extLst>
            </p:cNvPr>
            <p:cNvGrpSpPr>
              <a:grpSpLocks noChangeAspect="1"/>
            </p:cNvGrpSpPr>
            <p:nvPr/>
          </p:nvGrpSpPr>
          <p:grpSpPr>
            <a:xfrm>
              <a:off x="3544486" y="3573397"/>
              <a:ext cx="149519" cy="173084"/>
              <a:chOff x="1455174" y="3193196"/>
              <a:chExt cx="226272" cy="235804"/>
            </a:xfrm>
          </p:grpSpPr>
          <p:cxnSp>
            <p:nvCxnSpPr>
              <p:cNvPr id="61" name="Straight Connector 60">
                <a:extLst>
                  <a:ext uri="{FF2B5EF4-FFF2-40B4-BE49-F238E27FC236}">
                    <a16:creationId xmlns:a16="http://schemas.microsoft.com/office/drawing/2014/main" id="{3808A839-B60E-8E41-ADC1-9EC41711A572}"/>
                  </a:ext>
                </a:extLst>
              </p:cNvPr>
              <p:cNvCxnSpPr>
                <a:cxnSpLocks/>
              </p:cNvCxnSpPr>
              <p:nvPr/>
            </p:nvCxnSpPr>
            <p:spPr>
              <a:xfrm>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27227687-5FAF-4C40-ABF1-021986DE608E}"/>
                  </a:ext>
                </a:extLst>
              </p:cNvPr>
              <p:cNvCxnSpPr>
                <a:cxnSpLocks/>
              </p:cNvCxnSpPr>
              <p:nvPr/>
            </p:nvCxnSpPr>
            <p:spPr>
              <a:xfrm flipH="1">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grpSp>
      </p:grpSp>
      <p:sp>
        <p:nvSpPr>
          <p:cNvPr id="2" name="TextBox 1">
            <a:extLst>
              <a:ext uri="{FF2B5EF4-FFF2-40B4-BE49-F238E27FC236}">
                <a16:creationId xmlns:a16="http://schemas.microsoft.com/office/drawing/2014/main" id="{E289773A-B4EE-4E42-B937-E8856C408A04}"/>
              </a:ext>
            </a:extLst>
          </p:cNvPr>
          <p:cNvSpPr txBox="1"/>
          <p:nvPr/>
        </p:nvSpPr>
        <p:spPr>
          <a:xfrm>
            <a:off x="6408917" y="1758443"/>
            <a:ext cx="5407935" cy="3970318"/>
          </a:xfrm>
          <a:prstGeom prst="rect">
            <a:avLst/>
          </a:prstGeom>
          <a:noFill/>
        </p:spPr>
        <p:txBody>
          <a:bodyPr wrap="square" rtlCol="0">
            <a:spAutoFit/>
          </a:bodyPr>
          <a:lstStyle/>
          <a:p>
            <a:r>
              <a:rPr lang="en-US" dirty="0">
                <a:latin typeface="Avenir Book" panose="02000503020000020003" pitchFamily="2" charset="0"/>
              </a:rPr>
              <a:t>In our demo we used a Gaussian distribution to describe variance along each variable. </a:t>
            </a:r>
          </a:p>
          <a:p>
            <a:endParaRPr lang="en-US" dirty="0">
              <a:latin typeface="Avenir Book" panose="02000503020000020003" pitchFamily="2" charset="0"/>
            </a:endParaRPr>
          </a:p>
          <a:p>
            <a:r>
              <a:rPr lang="en-US" dirty="0">
                <a:latin typeface="Avenir Book" panose="02000503020000020003" pitchFamily="2" charset="0"/>
              </a:rPr>
              <a:t>After lots of calculation and experimentation, we defined a scoring function that could suitably determine the ”value” of a certain set of scores on future (untaken) assignments.</a:t>
            </a:r>
          </a:p>
          <a:p>
            <a:endParaRPr lang="en-US" dirty="0">
              <a:latin typeface="Avenir Book" panose="02000503020000020003" pitchFamily="2" charset="0"/>
            </a:endParaRPr>
          </a:p>
          <a:p>
            <a:r>
              <a:rPr lang="en-US" dirty="0">
                <a:latin typeface="Avenir Book" panose="02000503020000020003" pitchFamily="2" charset="0"/>
              </a:rPr>
              <a:t>It does this by taking into account the likelihood of occurrence gotten from the probability distribution, the benefit gained from reaching the next grade line, and the number of credits for the course. </a:t>
            </a:r>
          </a:p>
          <a:p>
            <a:endParaRPr lang="en-US" dirty="0">
              <a:latin typeface="Avenir Book" panose="02000503020000020003" pitchFamily="2" charset="0"/>
            </a:endParaRPr>
          </a:p>
        </p:txBody>
      </p:sp>
    </p:spTree>
    <p:extLst>
      <p:ext uri="{BB962C8B-B14F-4D97-AF65-F5344CB8AC3E}">
        <p14:creationId xmlns:p14="http://schemas.microsoft.com/office/powerpoint/2010/main" val="850368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446316" y="404493"/>
            <a:ext cx="4478790"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Moving Forward</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F6AF719-CB85-A143-AF70-8E60452C14DE}"/>
                  </a:ext>
                </a:extLst>
              </p:cNvPr>
              <p:cNvSpPr txBox="1"/>
              <p:nvPr/>
            </p:nvSpPr>
            <p:spPr>
              <a:xfrm>
                <a:off x="313320" y="1850069"/>
                <a:ext cx="11242804" cy="3173754"/>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𝑆𝑐𝑜𝑟𝑒</m:t>
                    </m:r>
                    <m:r>
                      <a:rPr lang="en-US" b="0" i="1" smtClean="0">
                        <a:latin typeface="Cambria Math" panose="02040503050406030204" pitchFamily="18" charset="0"/>
                      </a:rPr>
                      <m:t>=</m:t>
                    </m:r>
                    <m:r>
                      <a:rPr lang="en-US" b="0" i="1" smtClean="0">
                        <a:latin typeface="Cambria Math" panose="02040503050406030204" pitchFamily="18" charset="0"/>
                      </a:rPr>
                      <m:t>𝐶𝑟𝑒𝑑𝑖𝑡𝑠</m:t>
                    </m:r>
                    <m:r>
                      <a:rPr lang="en-US" b="0" i="1" smtClean="0">
                        <a:latin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ea typeface="Cambria Math" panose="02040503050406030204" pitchFamily="18" charset="0"/>
                      </a:rPr>
                      <m:t>)</m:t>
                    </m:r>
                  </m:oMath>
                </a14:m>
                <a:endParaRPr lang="en-US" dirty="0">
                  <a:latin typeface="Avenir Book" panose="02000503020000020003" pitchFamily="2" charset="0"/>
                </a:endParaRPr>
              </a:p>
              <a:p>
                <a:pPr marL="285750" indent="-285750">
                  <a:lnSpc>
                    <a:spcPct val="150000"/>
                  </a:lnSpc>
                  <a:buFont typeface="Arial" panose="020B0604020202020204" pitchFamily="34" charset="0"/>
                  <a:buChar char="•"/>
                </a:pPr>
                <a:r>
                  <a:rPr lang="en-US" dirty="0">
                    <a:latin typeface="Avenir Book" panose="02000503020000020003" pitchFamily="2" charset="0"/>
                  </a:rPr>
                  <a:t>Add in more sophisticated course curves</a:t>
                </a:r>
              </a:p>
              <a:p>
                <a:pPr marL="285750" indent="-285750">
                  <a:lnSpc>
                    <a:spcPct val="150000"/>
                  </a:lnSpc>
                  <a:buFont typeface="Arial" panose="020B0604020202020204" pitchFamily="34" charset="0"/>
                  <a:buChar char="•"/>
                </a:pPr>
                <a:endParaRPr lang="en-US" dirty="0">
                  <a:latin typeface="Avenir Book" panose="02000503020000020003" pitchFamily="2" charset="0"/>
                </a:endParaRPr>
              </a:p>
              <a:p>
                <a:pPr marL="285750" indent="-285750">
                  <a:lnSpc>
                    <a:spcPct val="150000"/>
                  </a:lnSpc>
                  <a:buFont typeface="Arial" panose="020B0604020202020204" pitchFamily="34" charset="0"/>
                  <a:buChar char="•"/>
                </a:pPr>
                <a:r>
                  <a:rPr lang="en-US" dirty="0">
                    <a:latin typeface="Avenir Book" panose="02000503020000020003" pitchFamily="2" charset="0"/>
                  </a:rPr>
                  <a:t>Allow for degree and future course planning informed by our current algorithm </a:t>
                </a:r>
              </a:p>
              <a:p>
                <a:pPr marL="285750" indent="-285750">
                  <a:lnSpc>
                    <a:spcPct val="150000"/>
                  </a:lnSpc>
                  <a:buFont typeface="Arial" panose="020B0604020202020204" pitchFamily="34" charset="0"/>
                  <a:buChar char="•"/>
                </a:pPr>
                <a:endParaRPr lang="en-US" dirty="0">
                  <a:latin typeface="Avenir Book" panose="02000503020000020003" pitchFamily="2" charset="0"/>
                </a:endParaRPr>
              </a:p>
              <a:p>
                <a:pPr marL="285750" indent="-285750">
                  <a:lnSpc>
                    <a:spcPct val="150000"/>
                  </a:lnSpc>
                  <a:buFont typeface="Arial" panose="020B0604020202020204" pitchFamily="34" charset="0"/>
                  <a:buChar char="•"/>
                </a:pPr>
                <a:r>
                  <a:rPr lang="en-US" dirty="0">
                    <a:latin typeface="Avenir Book" panose="02000503020000020003" pitchFamily="2" charset="0"/>
                  </a:rPr>
                  <a:t>Create a HTML / CSS and JS frontend, using our current Python backend. </a:t>
                </a:r>
              </a:p>
              <a:p>
                <a:pPr marL="285750" indent="-285750">
                  <a:lnSpc>
                    <a:spcPct val="150000"/>
                  </a:lnSpc>
                  <a:buFont typeface="Arial" panose="020B0604020202020204" pitchFamily="34" charset="0"/>
                  <a:buChar char="•"/>
                </a:pPr>
                <a:endParaRPr lang="en-US" dirty="0">
                  <a:latin typeface="Avenir Book" panose="02000503020000020003" pitchFamily="2" charset="0"/>
                </a:endParaRPr>
              </a:p>
            </p:txBody>
          </p:sp>
        </mc:Choice>
        <mc:Fallback>
          <p:sp>
            <p:nvSpPr>
              <p:cNvPr id="7" name="TextBox 6">
                <a:extLst>
                  <a:ext uri="{FF2B5EF4-FFF2-40B4-BE49-F238E27FC236}">
                    <a16:creationId xmlns:a16="http://schemas.microsoft.com/office/drawing/2014/main" id="{FF6AF719-CB85-A143-AF70-8E60452C14DE}"/>
                  </a:ext>
                </a:extLst>
              </p:cNvPr>
              <p:cNvSpPr txBox="1">
                <a:spLocks noRot="1" noChangeAspect="1" noMove="1" noResize="1" noEditPoints="1" noAdjustHandles="1" noChangeArrowheads="1" noChangeShapeType="1" noTextEdit="1"/>
              </p:cNvSpPr>
              <p:nvPr/>
            </p:nvSpPr>
            <p:spPr>
              <a:xfrm>
                <a:off x="313320" y="1850069"/>
                <a:ext cx="11242804" cy="3173754"/>
              </a:xfrm>
              <a:prstGeom prst="rect">
                <a:avLst/>
              </a:prstGeom>
              <a:blipFill>
                <a:blip r:embed="rId2"/>
                <a:stretch>
                  <a:fillRect l="-339"/>
                </a:stretch>
              </a:blipFill>
            </p:spPr>
            <p:txBody>
              <a:bodyPr/>
              <a:lstStyle/>
              <a:p>
                <a:r>
                  <a:rPr lang="en-US">
                    <a:noFill/>
                  </a:rPr>
                  <a:t> </a:t>
                </a:r>
              </a:p>
            </p:txBody>
          </p:sp>
        </mc:Fallback>
      </mc:AlternateContent>
    </p:spTree>
    <p:extLst>
      <p:ext uri="{BB962C8B-B14F-4D97-AF65-F5344CB8AC3E}">
        <p14:creationId xmlns:p14="http://schemas.microsoft.com/office/powerpoint/2010/main" val="999452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446316" y="404493"/>
            <a:ext cx="6500947"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How </a:t>
            </a:r>
            <a:r>
              <a:rPr lang="en-US" sz="4400" b="1" dirty="0" err="1">
                <a:solidFill>
                  <a:srgbClr val="5BC0BE"/>
                </a:solidFill>
                <a:latin typeface="Avenir Next Demi Bold" panose="020B0503020202020204" pitchFamily="34" charset="0"/>
              </a:rPr>
              <a:t>myStudyPal</a:t>
            </a:r>
            <a:r>
              <a:rPr lang="en-US" sz="4400" b="1" dirty="0">
                <a:solidFill>
                  <a:srgbClr val="5BC0BE"/>
                </a:solidFill>
                <a:latin typeface="Avenir Next Demi Bold" panose="020B0503020202020204" pitchFamily="34" charset="0"/>
              </a:rPr>
              <a:t> does it</a:t>
            </a:r>
          </a:p>
        </p:txBody>
      </p:sp>
      <p:cxnSp>
        <p:nvCxnSpPr>
          <p:cNvPr id="13" name="Straight Connector 12">
            <a:extLst>
              <a:ext uri="{FF2B5EF4-FFF2-40B4-BE49-F238E27FC236}">
                <a16:creationId xmlns:a16="http://schemas.microsoft.com/office/drawing/2014/main" id="{248214C2-AD33-8F4E-93D0-6F438EA73907}"/>
              </a:ext>
            </a:extLst>
          </p:cNvPr>
          <p:cNvCxnSpPr>
            <a:cxnSpLocks/>
          </p:cNvCxnSpPr>
          <p:nvPr/>
        </p:nvCxnSpPr>
        <p:spPr>
          <a:xfrm>
            <a:off x="6262431" y="1758443"/>
            <a:ext cx="0" cy="4812838"/>
          </a:xfrm>
          <a:prstGeom prst="line">
            <a:avLst/>
          </a:prstGeom>
          <a:ln w="28575" cmpd="sng">
            <a:solidFill>
              <a:srgbClr val="355263"/>
            </a:solidFill>
            <a:prstDash val="solid"/>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44348979-5B22-4842-8D67-99C61D220194}"/>
              </a:ext>
            </a:extLst>
          </p:cNvPr>
          <p:cNvSpPr txBox="1"/>
          <p:nvPr/>
        </p:nvSpPr>
        <p:spPr>
          <a:xfrm>
            <a:off x="6959025" y="3626253"/>
            <a:ext cx="4676700" cy="1077218"/>
          </a:xfrm>
          <a:prstGeom prst="rect">
            <a:avLst/>
          </a:prstGeom>
          <a:noFill/>
        </p:spPr>
        <p:txBody>
          <a:bodyPr wrap="square" rtlCol="0">
            <a:spAutoFit/>
          </a:bodyPr>
          <a:lstStyle/>
          <a:p>
            <a:pPr algn="ctr"/>
            <a:r>
              <a:rPr lang="en-US" sz="1600" dirty="0">
                <a:latin typeface="Avenir Roman" panose="02000503020000020003" pitchFamily="2" charset="0"/>
              </a:rPr>
              <a:t>There also exists non-linearities in the GPA scale. Our algorithm accounts for this to ensure that you concentrate on the right courses to do the best in class.</a:t>
            </a:r>
          </a:p>
        </p:txBody>
      </p:sp>
      <p:pic>
        <p:nvPicPr>
          <p:cNvPr id="10" name="Picture 9">
            <a:extLst>
              <a:ext uri="{FF2B5EF4-FFF2-40B4-BE49-F238E27FC236}">
                <a16:creationId xmlns:a16="http://schemas.microsoft.com/office/drawing/2014/main" id="{9FBFBE01-DD88-714D-8A63-C627F2D52038}"/>
              </a:ext>
            </a:extLst>
          </p:cNvPr>
          <p:cNvPicPr>
            <a:picLocks noChangeAspect="1"/>
          </p:cNvPicPr>
          <p:nvPr/>
        </p:nvPicPr>
        <p:blipFill>
          <a:blip r:embed="rId2"/>
          <a:stretch>
            <a:fillRect/>
          </a:stretch>
        </p:blipFill>
        <p:spPr>
          <a:xfrm>
            <a:off x="556275" y="2650707"/>
            <a:ext cx="4854939" cy="3234906"/>
          </a:xfrm>
          <a:prstGeom prst="rect">
            <a:avLst/>
          </a:prstGeom>
        </p:spPr>
      </p:pic>
    </p:spTree>
    <p:extLst>
      <p:ext uri="{BB962C8B-B14F-4D97-AF65-F5344CB8AC3E}">
        <p14:creationId xmlns:p14="http://schemas.microsoft.com/office/powerpoint/2010/main" val="3384530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446316" y="404493"/>
            <a:ext cx="4478790"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Moving Forward</a:t>
            </a:r>
          </a:p>
        </p:txBody>
      </p:sp>
      <p:sp>
        <p:nvSpPr>
          <p:cNvPr id="7" name="TextBox 6">
            <a:extLst>
              <a:ext uri="{FF2B5EF4-FFF2-40B4-BE49-F238E27FC236}">
                <a16:creationId xmlns:a16="http://schemas.microsoft.com/office/drawing/2014/main" id="{FF6AF719-CB85-A143-AF70-8E60452C14DE}"/>
              </a:ext>
            </a:extLst>
          </p:cNvPr>
          <p:cNvSpPr txBox="1"/>
          <p:nvPr/>
        </p:nvSpPr>
        <p:spPr>
          <a:xfrm>
            <a:off x="313320" y="1850069"/>
            <a:ext cx="6445290" cy="4626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venir Book" panose="02000503020000020003" pitchFamily="2" charset="0"/>
              </a:rPr>
              <a:t> Add previous semester courses to better inform probability distributions</a:t>
            </a:r>
          </a:p>
          <a:p>
            <a:pPr marL="285750" indent="-285750">
              <a:lnSpc>
                <a:spcPct val="150000"/>
              </a:lnSpc>
              <a:buFont typeface="Arial" panose="020B0604020202020204" pitchFamily="34" charset="0"/>
              <a:buChar char="•"/>
            </a:pPr>
            <a:endParaRPr lang="en-US" dirty="0">
              <a:latin typeface="Avenir Book" panose="02000503020000020003" pitchFamily="2" charset="0"/>
            </a:endParaRPr>
          </a:p>
          <a:p>
            <a:pPr marL="285750" indent="-285750">
              <a:lnSpc>
                <a:spcPct val="150000"/>
              </a:lnSpc>
              <a:buFont typeface="Arial" panose="020B0604020202020204" pitchFamily="34" charset="0"/>
              <a:buChar char="•"/>
            </a:pPr>
            <a:r>
              <a:rPr lang="en-US" dirty="0">
                <a:latin typeface="Avenir Book" panose="02000503020000020003" pitchFamily="2" charset="0"/>
              </a:rPr>
              <a:t>Add in more sophisticated course curves</a:t>
            </a:r>
          </a:p>
          <a:p>
            <a:pPr marL="285750" indent="-285750">
              <a:lnSpc>
                <a:spcPct val="150000"/>
              </a:lnSpc>
              <a:buFont typeface="Arial" panose="020B0604020202020204" pitchFamily="34" charset="0"/>
              <a:buChar char="•"/>
            </a:pPr>
            <a:endParaRPr lang="en-US" dirty="0">
              <a:latin typeface="Avenir Book" panose="02000503020000020003" pitchFamily="2" charset="0"/>
            </a:endParaRPr>
          </a:p>
          <a:p>
            <a:pPr marL="285750" indent="-285750">
              <a:lnSpc>
                <a:spcPct val="150000"/>
              </a:lnSpc>
              <a:buFont typeface="Arial" panose="020B0604020202020204" pitchFamily="34" charset="0"/>
              <a:buChar char="•"/>
            </a:pPr>
            <a:r>
              <a:rPr lang="en-US" dirty="0">
                <a:latin typeface="Avenir Book" panose="02000503020000020003" pitchFamily="2" charset="0"/>
              </a:rPr>
              <a:t>Allow for degree and future course planning informed by our current algorithm </a:t>
            </a:r>
          </a:p>
          <a:p>
            <a:pPr marL="285750" indent="-285750">
              <a:lnSpc>
                <a:spcPct val="150000"/>
              </a:lnSpc>
              <a:buFont typeface="Arial" panose="020B0604020202020204" pitchFamily="34" charset="0"/>
              <a:buChar char="•"/>
            </a:pPr>
            <a:endParaRPr lang="en-US" dirty="0">
              <a:latin typeface="Avenir Book" panose="02000503020000020003" pitchFamily="2" charset="0"/>
            </a:endParaRPr>
          </a:p>
          <a:p>
            <a:pPr marL="285750" indent="-285750">
              <a:lnSpc>
                <a:spcPct val="150000"/>
              </a:lnSpc>
              <a:buFont typeface="Arial" panose="020B0604020202020204" pitchFamily="34" charset="0"/>
              <a:buChar char="•"/>
            </a:pPr>
            <a:r>
              <a:rPr lang="en-US" dirty="0">
                <a:latin typeface="Avenir Book" panose="02000503020000020003" pitchFamily="2" charset="0"/>
              </a:rPr>
              <a:t>Create a HTML / CSS and JS frontend, using our current Python backend. </a:t>
            </a:r>
          </a:p>
          <a:p>
            <a:pPr marL="285750" indent="-285750">
              <a:lnSpc>
                <a:spcPct val="150000"/>
              </a:lnSpc>
              <a:buFont typeface="Arial" panose="020B0604020202020204" pitchFamily="34" charset="0"/>
              <a:buChar char="•"/>
            </a:pPr>
            <a:endParaRPr lang="en-US" dirty="0">
              <a:latin typeface="Avenir Book" panose="02000503020000020003" pitchFamily="2" charset="0"/>
            </a:endParaRPr>
          </a:p>
        </p:txBody>
      </p:sp>
      <p:pic>
        <p:nvPicPr>
          <p:cNvPr id="2" name="Picture 1">
            <a:extLst>
              <a:ext uri="{FF2B5EF4-FFF2-40B4-BE49-F238E27FC236}">
                <a16:creationId xmlns:a16="http://schemas.microsoft.com/office/drawing/2014/main" id="{715DDA46-87F5-1B49-8F00-BF2C5DE36422}"/>
              </a:ext>
            </a:extLst>
          </p:cNvPr>
          <p:cNvPicPr>
            <a:picLocks noChangeAspect="1"/>
          </p:cNvPicPr>
          <p:nvPr/>
        </p:nvPicPr>
        <p:blipFill>
          <a:blip r:embed="rId2"/>
          <a:stretch>
            <a:fillRect/>
          </a:stretch>
        </p:blipFill>
        <p:spPr>
          <a:xfrm>
            <a:off x="7253912" y="1755627"/>
            <a:ext cx="4624768" cy="4815791"/>
          </a:xfrm>
          <a:prstGeom prst="rect">
            <a:avLst/>
          </a:prstGeom>
        </p:spPr>
      </p:pic>
    </p:spTree>
    <p:extLst>
      <p:ext uri="{BB962C8B-B14F-4D97-AF65-F5344CB8AC3E}">
        <p14:creationId xmlns:p14="http://schemas.microsoft.com/office/powerpoint/2010/main" val="1537475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710893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5202966" y="3044279"/>
            <a:ext cx="1786066"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Demo</a:t>
            </a:r>
          </a:p>
        </p:txBody>
      </p:sp>
    </p:spTree>
    <p:extLst>
      <p:ext uri="{BB962C8B-B14F-4D97-AF65-F5344CB8AC3E}">
        <p14:creationId xmlns:p14="http://schemas.microsoft.com/office/powerpoint/2010/main" val="392979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79B233-2163-8A47-B628-E93828F0307F}"/>
              </a:ext>
            </a:extLst>
          </p:cNvPr>
          <p:cNvSpPr/>
          <p:nvPr/>
        </p:nvSpPr>
        <p:spPr>
          <a:xfrm>
            <a:off x="-54427" y="-76200"/>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242F5F00-4AE2-D54C-8612-8D70AD11C51A}"/>
              </a:ext>
            </a:extLst>
          </p:cNvPr>
          <p:cNvSpPr txBox="1"/>
          <p:nvPr/>
        </p:nvSpPr>
        <p:spPr>
          <a:xfrm>
            <a:off x="446316" y="404493"/>
            <a:ext cx="3823483"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Meet Spencer</a:t>
            </a:r>
          </a:p>
        </p:txBody>
      </p:sp>
      <p:sp>
        <p:nvSpPr>
          <p:cNvPr id="6" name="TextBox 5">
            <a:extLst>
              <a:ext uri="{FF2B5EF4-FFF2-40B4-BE49-F238E27FC236}">
                <a16:creationId xmlns:a16="http://schemas.microsoft.com/office/drawing/2014/main" id="{3F48F081-E84F-5844-91D9-E2903CB17BF2}"/>
              </a:ext>
            </a:extLst>
          </p:cNvPr>
          <p:cNvSpPr txBox="1"/>
          <p:nvPr/>
        </p:nvSpPr>
        <p:spPr>
          <a:xfrm>
            <a:off x="253685" y="1434571"/>
            <a:ext cx="6445290" cy="54579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venir Book" panose="02000503020000020003" pitchFamily="2" charset="0"/>
              </a:rPr>
              <a:t>He’s currently taking 6 courses</a:t>
            </a:r>
          </a:p>
          <a:p>
            <a:pPr>
              <a:lnSpc>
                <a:spcPct val="150000"/>
              </a:lnSpc>
            </a:pPr>
            <a:endParaRPr lang="en-US" dirty="0">
              <a:latin typeface="Avenir Book" panose="02000503020000020003" pitchFamily="2" charset="0"/>
            </a:endParaRPr>
          </a:p>
          <a:p>
            <a:pPr marL="285750" indent="-285750">
              <a:lnSpc>
                <a:spcPct val="150000"/>
              </a:lnSpc>
              <a:buFont typeface="Arial" panose="020B0604020202020204" pitchFamily="34" charset="0"/>
              <a:buChar char="•"/>
            </a:pPr>
            <a:r>
              <a:rPr lang="en-US" dirty="0">
                <a:latin typeface="Avenir Book" panose="02000503020000020003" pitchFamily="2" charset="0"/>
              </a:rPr>
              <a:t>Halfway into the semester, he has submitted few Homeworks and written midterms for each course.</a:t>
            </a:r>
          </a:p>
          <a:p>
            <a:pPr marL="285750" indent="-285750">
              <a:lnSpc>
                <a:spcPct val="150000"/>
              </a:lnSpc>
              <a:buFont typeface="Arial" panose="020B0604020202020204" pitchFamily="34" charset="0"/>
              <a:buChar char="•"/>
            </a:pPr>
            <a:endParaRPr lang="en-US" dirty="0">
              <a:latin typeface="Avenir Book" panose="02000503020000020003" pitchFamily="2" charset="0"/>
            </a:endParaRPr>
          </a:p>
          <a:p>
            <a:pPr marL="285750" indent="-285750">
              <a:lnSpc>
                <a:spcPct val="150000"/>
              </a:lnSpc>
              <a:buFont typeface="Arial" panose="020B0604020202020204" pitchFamily="34" charset="0"/>
              <a:buChar char="•"/>
            </a:pPr>
            <a:r>
              <a:rPr lang="en-US" dirty="0">
                <a:latin typeface="Avenir Book" panose="02000503020000020003" pitchFamily="2" charset="0"/>
              </a:rPr>
              <a:t>Not all professors are giving him constructive feedback on his current performance in a timely manner.</a:t>
            </a:r>
          </a:p>
          <a:p>
            <a:pPr marL="285750" indent="-285750">
              <a:lnSpc>
                <a:spcPct val="150000"/>
              </a:lnSpc>
              <a:buFont typeface="Arial" panose="020B0604020202020204" pitchFamily="34" charset="0"/>
              <a:buChar char="•"/>
            </a:pPr>
            <a:endParaRPr lang="en-US" dirty="0">
              <a:latin typeface="Avenir Book" panose="02000503020000020003" pitchFamily="2" charset="0"/>
            </a:endParaRPr>
          </a:p>
          <a:p>
            <a:pPr marL="285750" indent="-285750">
              <a:lnSpc>
                <a:spcPct val="150000"/>
              </a:lnSpc>
              <a:buFont typeface="Arial" panose="020B0604020202020204" pitchFamily="34" charset="0"/>
              <a:buChar char="•"/>
            </a:pPr>
            <a:r>
              <a:rPr lang="en-US" dirty="0">
                <a:latin typeface="Avenir Book" panose="02000503020000020003" pitchFamily="2" charset="0"/>
              </a:rPr>
              <a:t>Between classwork, lab work, and his job, he is very busy and needs to know how to optimize his time. </a:t>
            </a:r>
          </a:p>
          <a:p>
            <a:pPr marL="285750" indent="-285750">
              <a:lnSpc>
                <a:spcPct val="150000"/>
              </a:lnSpc>
              <a:buFont typeface="Arial" panose="020B0604020202020204" pitchFamily="34" charset="0"/>
              <a:buChar char="•"/>
            </a:pPr>
            <a:endParaRPr lang="en-US" dirty="0">
              <a:latin typeface="Avenir Book" panose="02000503020000020003" pitchFamily="2" charset="0"/>
            </a:endParaRPr>
          </a:p>
          <a:p>
            <a:pPr marL="285750" indent="-285750">
              <a:lnSpc>
                <a:spcPct val="150000"/>
              </a:lnSpc>
              <a:buFont typeface="Arial" panose="020B0604020202020204" pitchFamily="34" charset="0"/>
              <a:buChar char="•"/>
            </a:pPr>
            <a:r>
              <a:rPr lang="en-US" dirty="0">
                <a:latin typeface="Avenir Book" panose="02000503020000020003" pitchFamily="2" charset="0"/>
              </a:rPr>
              <a:t>Does not know how he’s currently performing all his courses.</a:t>
            </a:r>
          </a:p>
        </p:txBody>
      </p:sp>
      <p:pic>
        <p:nvPicPr>
          <p:cNvPr id="7" name="Picture 6">
            <a:extLst>
              <a:ext uri="{FF2B5EF4-FFF2-40B4-BE49-F238E27FC236}">
                <a16:creationId xmlns:a16="http://schemas.microsoft.com/office/drawing/2014/main" id="{332DA16B-40E3-664E-96B8-883B45E3E845}"/>
              </a:ext>
            </a:extLst>
          </p:cNvPr>
          <p:cNvPicPr>
            <a:picLocks noChangeAspect="1"/>
          </p:cNvPicPr>
          <p:nvPr/>
        </p:nvPicPr>
        <p:blipFill>
          <a:blip r:embed="rId2"/>
          <a:stretch>
            <a:fillRect/>
          </a:stretch>
        </p:blipFill>
        <p:spPr>
          <a:xfrm>
            <a:off x="7414359" y="1987826"/>
            <a:ext cx="3963420" cy="3935896"/>
          </a:xfrm>
          <a:prstGeom prst="rect">
            <a:avLst/>
          </a:prstGeom>
        </p:spPr>
      </p:pic>
    </p:spTree>
    <p:extLst>
      <p:ext uri="{BB962C8B-B14F-4D97-AF65-F5344CB8AC3E}">
        <p14:creationId xmlns:p14="http://schemas.microsoft.com/office/powerpoint/2010/main" val="1136848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446316" y="404493"/>
            <a:ext cx="6056466"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What can Spencer do?</a:t>
            </a:r>
          </a:p>
        </p:txBody>
      </p:sp>
      <p:sp>
        <p:nvSpPr>
          <p:cNvPr id="9" name="Rectangle 8">
            <a:extLst>
              <a:ext uri="{FF2B5EF4-FFF2-40B4-BE49-F238E27FC236}">
                <a16:creationId xmlns:a16="http://schemas.microsoft.com/office/drawing/2014/main" id="{DEBD9BBD-BF3B-714F-B28D-B6D0A90A1B63}"/>
              </a:ext>
            </a:extLst>
          </p:cNvPr>
          <p:cNvSpPr/>
          <p:nvPr/>
        </p:nvSpPr>
        <p:spPr>
          <a:xfrm>
            <a:off x="4299459" y="1906722"/>
            <a:ext cx="4042907" cy="3553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rgbClr val="0D1332"/>
                </a:solidFill>
                <a:latin typeface="Avenir Medium"/>
                <a:cs typeface="Avenir Medium"/>
              </a:rPr>
              <a:t>Within reach</a:t>
            </a:r>
            <a:r>
              <a:rPr lang="is-IS" sz="2000" dirty="0">
                <a:solidFill>
                  <a:srgbClr val="0D1332"/>
                </a:solidFill>
                <a:latin typeface="Avenir Medium"/>
                <a:cs typeface="Avenir Medium"/>
              </a:rPr>
              <a:t>…</a:t>
            </a:r>
            <a:r>
              <a:rPr lang="is-IS" sz="2000" b="1" dirty="0">
                <a:solidFill>
                  <a:srgbClr val="0D1332"/>
                </a:solidFill>
                <a:latin typeface="Avenir Medium"/>
                <a:cs typeface="Avenir Medium"/>
              </a:rPr>
              <a:t>but not ideal!</a:t>
            </a:r>
            <a:endParaRPr lang="en-US" sz="2000" b="1" dirty="0">
              <a:solidFill>
                <a:srgbClr val="0D1332"/>
              </a:solidFill>
              <a:latin typeface="Avenir Medium"/>
              <a:cs typeface="Avenir Medium"/>
            </a:endParaRPr>
          </a:p>
        </p:txBody>
      </p:sp>
      <p:sp>
        <p:nvSpPr>
          <p:cNvPr id="27" name="Rounded Rectangle 26">
            <a:extLst>
              <a:ext uri="{FF2B5EF4-FFF2-40B4-BE49-F238E27FC236}">
                <a16:creationId xmlns:a16="http://schemas.microsoft.com/office/drawing/2014/main" id="{8FF7D866-A29C-C646-9BCD-11D9E8E5AE59}"/>
              </a:ext>
            </a:extLst>
          </p:cNvPr>
          <p:cNvSpPr/>
          <p:nvPr/>
        </p:nvSpPr>
        <p:spPr>
          <a:xfrm>
            <a:off x="4187685" y="2749320"/>
            <a:ext cx="1576292" cy="1030154"/>
          </a:xfrm>
          <a:prstGeom prst="roundRect">
            <a:avLst/>
          </a:prstGeom>
          <a:solidFill>
            <a:srgbClr val="0D1332"/>
          </a:solidFill>
          <a:ln w="12700" cap="flat" cmpd="sng" algn="ctr">
            <a:noFill/>
            <a:prstDash val="solid"/>
            <a:miter lim="800000"/>
          </a:ln>
          <a:effectLst/>
        </p:spPr>
        <p:txBody>
          <a:bodyPr lIns="51435" tIns="25718" rIns="51435" bIns="25718" anchor="ctr"/>
          <a:lstStyle/>
          <a:p>
            <a:pPr algn="ctr" defTabSz="514350">
              <a:defRPr/>
            </a:pPr>
            <a:r>
              <a:rPr lang="en-IN" b="1" dirty="0">
                <a:solidFill>
                  <a:srgbClr val="FFFFFF"/>
                </a:solidFill>
                <a:latin typeface="Avenir Medium"/>
                <a:cs typeface="Avenir Medium"/>
              </a:rPr>
              <a:t>Calculate Score Individually</a:t>
            </a:r>
          </a:p>
        </p:txBody>
      </p:sp>
      <p:sp>
        <p:nvSpPr>
          <p:cNvPr id="28" name="Rectangle 27">
            <a:extLst>
              <a:ext uri="{FF2B5EF4-FFF2-40B4-BE49-F238E27FC236}">
                <a16:creationId xmlns:a16="http://schemas.microsoft.com/office/drawing/2014/main" id="{69A1B5FD-36EE-BC4B-B0B9-941335FF90AC}"/>
              </a:ext>
            </a:extLst>
          </p:cNvPr>
          <p:cNvSpPr/>
          <p:nvPr/>
        </p:nvSpPr>
        <p:spPr>
          <a:xfrm>
            <a:off x="6320913" y="2951449"/>
            <a:ext cx="2306252" cy="593329"/>
          </a:xfrm>
          <a:prstGeom prst="rect">
            <a:avLst/>
          </a:prstGeom>
          <a:noFill/>
          <a:ln w="3175" cmpd="sng">
            <a:solidFill>
              <a:srgbClr val="ABABAB"/>
            </a:solidFill>
            <a:prstDash val="dot"/>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200" dirty="0">
                <a:solidFill>
                  <a:srgbClr val="424242">
                    <a:lumMod val="50000"/>
                  </a:srgbClr>
                </a:solidFill>
                <a:latin typeface="Avenir Medium"/>
                <a:cs typeface="Avenir Medium"/>
              </a:rPr>
              <a:t>Might take a significant amount of time. Lots of equations and non-linearities.</a:t>
            </a:r>
          </a:p>
        </p:txBody>
      </p:sp>
      <p:sp>
        <p:nvSpPr>
          <p:cNvPr id="29" name="Isosceles Triangle 43">
            <a:extLst>
              <a:ext uri="{FF2B5EF4-FFF2-40B4-BE49-F238E27FC236}">
                <a16:creationId xmlns:a16="http://schemas.microsoft.com/office/drawing/2014/main" id="{9283C12C-B584-2F40-80D2-A1E3AC1A6A17}"/>
              </a:ext>
            </a:extLst>
          </p:cNvPr>
          <p:cNvSpPr/>
          <p:nvPr/>
        </p:nvSpPr>
        <p:spPr>
          <a:xfrm rot="5400000">
            <a:off x="5709131" y="3106812"/>
            <a:ext cx="593327" cy="282606"/>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venir Medium"/>
              <a:cs typeface="Avenir Medium"/>
            </a:endParaRPr>
          </a:p>
        </p:txBody>
      </p:sp>
      <p:sp>
        <p:nvSpPr>
          <p:cNvPr id="31" name="Rounded Rectangle 30">
            <a:extLst>
              <a:ext uri="{FF2B5EF4-FFF2-40B4-BE49-F238E27FC236}">
                <a16:creationId xmlns:a16="http://schemas.microsoft.com/office/drawing/2014/main" id="{AB7C922E-C8DE-D546-895D-AE7FF85D1F12}"/>
              </a:ext>
            </a:extLst>
          </p:cNvPr>
          <p:cNvSpPr/>
          <p:nvPr/>
        </p:nvSpPr>
        <p:spPr>
          <a:xfrm>
            <a:off x="4187685" y="4018335"/>
            <a:ext cx="1576292" cy="1030154"/>
          </a:xfrm>
          <a:prstGeom prst="roundRect">
            <a:avLst/>
          </a:prstGeom>
          <a:solidFill>
            <a:srgbClr val="0D1332"/>
          </a:solidFill>
          <a:ln w="12700" cap="flat" cmpd="sng" algn="ctr">
            <a:noFill/>
            <a:prstDash val="solid"/>
            <a:miter lim="800000"/>
          </a:ln>
          <a:effectLst/>
        </p:spPr>
        <p:txBody>
          <a:bodyPr lIns="51435" tIns="25718" rIns="51435" bIns="25718" anchor="ctr"/>
          <a:lstStyle/>
          <a:p>
            <a:pPr algn="ctr" defTabSz="514350">
              <a:defRPr/>
            </a:pPr>
            <a:r>
              <a:rPr lang="en-IN" b="1" dirty="0">
                <a:solidFill>
                  <a:srgbClr val="FFFFFF"/>
                </a:solidFill>
                <a:latin typeface="Avenir Medium"/>
                <a:cs typeface="Avenir Medium"/>
              </a:rPr>
              <a:t>E-mail Professor</a:t>
            </a:r>
          </a:p>
        </p:txBody>
      </p:sp>
      <p:sp>
        <p:nvSpPr>
          <p:cNvPr id="32" name="Rectangle 31">
            <a:extLst>
              <a:ext uri="{FF2B5EF4-FFF2-40B4-BE49-F238E27FC236}">
                <a16:creationId xmlns:a16="http://schemas.microsoft.com/office/drawing/2014/main" id="{26209F7C-ADA3-0244-9AEC-F5C1DEA4788E}"/>
              </a:ext>
            </a:extLst>
          </p:cNvPr>
          <p:cNvSpPr/>
          <p:nvPr/>
        </p:nvSpPr>
        <p:spPr>
          <a:xfrm>
            <a:off x="6281313" y="4164067"/>
            <a:ext cx="2345852" cy="593329"/>
          </a:xfrm>
          <a:prstGeom prst="rect">
            <a:avLst/>
          </a:prstGeom>
          <a:noFill/>
          <a:ln w="3175" cmpd="sng">
            <a:solidFill>
              <a:srgbClr val="ABABAB"/>
            </a:solidFill>
            <a:prstDash val="dot"/>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200" dirty="0">
                <a:solidFill>
                  <a:srgbClr val="424242">
                    <a:lumMod val="50000"/>
                  </a:srgbClr>
                </a:solidFill>
                <a:latin typeface="Avenir Medium"/>
                <a:cs typeface="Avenir Medium"/>
              </a:rPr>
              <a:t>Professors might not be very responsive.. They don’t know overall grade.</a:t>
            </a:r>
          </a:p>
        </p:txBody>
      </p:sp>
      <p:sp>
        <p:nvSpPr>
          <p:cNvPr id="34" name="Isosceles Triangle 43">
            <a:extLst>
              <a:ext uri="{FF2B5EF4-FFF2-40B4-BE49-F238E27FC236}">
                <a16:creationId xmlns:a16="http://schemas.microsoft.com/office/drawing/2014/main" id="{C1B35E66-17FE-FD44-A52E-DB716BA718B9}"/>
              </a:ext>
            </a:extLst>
          </p:cNvPr>
          <p:cNvSpPr/>
          <p:nvPr/>
        </p:nvSpPr>
        <p:spPr>
          <a:xfrm rot="5400000">
            <a:off x="5750576" y="4392109"/>
            <a:ext cx="593327" cy="282606"/>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venir Medium"/>
              <a:cs typeface="Avenir Medium"/>
            </a:endParaRPr>
          </a:p>
        </p:txBody>
      </p:sp>
      <p:sp>
        <p:nvSpPr>
          <p:cNvPr id="36" name="Rounded Rectangle 35">
            <a:extLst>
              <a:ext uri="{FF2B5EF4-FFF2-40B4-BE49-F238E27FC236}">
                <a16:creationId xmlns:a16="http://schemas.microsoft.com/office/drawing/2014/main" id="{B9BC3F5A-7C08-4F4C-A41E-58E9191AAB12}"/>
              </a:ext>
            </a:extLst>
          </p:cNvPr>
          <p:cNvSpPr/>
          <p:nvPr/>
        </p:nvSpPr>
        <p:spPr>
          <a:xfrm>
            <a:off x="4204043" y="5287350"/>
            <a:ext cx="1576292" cy="1030154"/>
          </a:xfrm>
          <a:prstGeom prst="roundRect">
            <a:avLst/>
          </a:prstGeom>
          <a:solidFill>
            <a:srgbClr val="0D1332"/>
          </a:solidFill>
          <a:ln w="12700" cap="flat" cmpd="sng" algn="ctr">
            <a:noFill/>
            <a:prstDash val="solid"/>
            <a:miter lim="800000"/>
          </a:ln>
          <a:effectLst/>
        </p:spPr>
        <p:txBody>
          <a:bodyPr lIns="51435" tIns="25718" rIns="51435" bIns="25718" anchor="ctr"/>
          <a:lstStyle/>
          <a:p>
            <a:pPr algn="ctr" defTabSz="514350">
              <a:defRPr/>
            </a:pPr>
            <a:r>
              <a:rPr lang="en-IN" b="1" dirty="0">
                <a:solidFill>
                  <a:srgbClr val="FFFFFF"/>
                </a:solidFill>
                <a:latin typeface="Avenir Medium"/>
                <a:cs typeface="Avenir Medium"/>
              </a:rPr>
              <a:t>Just Study More</a:t>
            </a:r>
          </a:p>
        </p:txBody>
      </p:sp>
      <p:sp>
        <p:nvSpPr>
          <p:cNvPr id="37" name="Rectangle 36">
            <a:extLst>
              <a:ext uri="{FF2B5EF4-FFF2-40B4-BE49-F238E27FC236}">
                <a16:creationId xmlns:a16="http://schemas.microsoft.com/office/drawing/2014/main" id="{F71CE666-42E2-7F44-A776-05C9C296A344}"/>
              </a:ext>
            </a:extLst>
          </p:cNvPr>
          <p:cNvSpPr/>
          <p:nvPr/>
        </p:nvSpPr>
        <p:spPr>
          <a:xfrm>
            <a:off x="6281313" y="5449366"/>
            <a:ext cx="2345852" cy="593329"/>
          </a:xfrm>
          <a:prstGeom prst="rect">
            <a:avLst/>
          </a:prstGeom>
          <a:noFill/>
          <a:ln w="3175" cmpd="sng">
            <a:solidFill>
              <a:srgbClr val="ABABAB"/>
            </a:solidFill>
            <a:prstDash val="dot"/>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200" dirty="0">
                <a:solidFill>
                  <a:srgbClr val="424242">
                    <a:lumMod val="50000"/>
                  </a:srgbClr>
                </a:solidFill>
                <a:latin typeface="Avenir Medium"/>
                <a:cs typeface="Avenir Medium"/>
              </a:rPr>
              <a:t>There might be deadlines for other courses to keep. Cannot allocate all the time.</a:t>
            </a:r>
          </a:p>
        </p:txBody>
      </p:sp>
      <p:sp>
        <p:nvSpPr>
          <p:cNvPr id="38" name="Isosceles Triangle 43">
            <a:extLst>
              <a:ext uri="{FF2B5EF4-FFF2-40B4-BE49-F238E27FC236}">
                <a16:creationId xmlns:a16="http://schemas.microsoft.com/office/drawing/2014/main" id="{0A72804A-6872-5246-80B4-A197463FB817}"/>
              </a:ext>
            </a:extLst>
          </p:cNvPr>
          <p:cNvSpPr/>
          <p:nvPr/>
        </p:nvSpPr>
        <p:spPr>
          <a:xfrm rot="5400000">
            <a:off x="5750576" y="5604727"/>
            <a:ext cx="593327" cy="282606"/>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venir Medium"/>
              <a:cs typeface="Avenir Medium"/>
            </a:endParaRPr>
          </a:p>
        </p:txBody>
      </p:sp>
    </p:spTree>
    <p:extLst>
      <p:ext uri="{BB962C8B-B14F-4D97-AF65-F5344CB8AC3E}">
        <p14:creationId xmlns:p14="http://schemas.microsoft.com/office/powerpoint/2010/main" val="2145578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0B2725-0229-374E-AC86-45660EDEF3D1}"/>
              </a:ext>
            </a:extLst>
          </p:cNvPr>
          <p:cNvPicPr>
            <a:picLocks noChangeAspect="1"/>
          </p:cNvPicPr>
          <p:nvPr/>
        </p:nvPicPr>
        <p:blipFill rotWithShape="1">
          <a:blip r:embed="rId3"/>
          <a:srcRect l="3666" r="30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361B49E-8C91-BA49-BAF1-7F0CF17AC75F}"/>
              </a:ext>
            </a:extLst>
          </p:cNvPr>
          <p:cNvSpPr/>
          <p:nvPr/>
        </p:nvSpPr>
        <p:spPr>
          <a:xfrm>
            <a:off x="-13253" y="-26504"/>
            <a:ext cx="12298017" cy="6984781"/>
          </a:xfrm>
          <a:prstGeom prst="rect">
            <a:avLst/>
          </a:prstGeom>
          <a:solidFill>
            <a:srgbClr val="222A35">
              <a:alpha val="87843"/>
            </a:srgbClr>
          </a:solidFill>
        </p:spPr>
        <p:txBody>
          <a:bodyPr wrap="square">
            <a:noAutofit/>
          </a:bodyPr>
          <a:lstStyle/>
          <a:p>
            <a:endParaRPr lang="en-US" sz="3200" dirty="0">
              <a:solidFill>
                <a:schemeClr val="bg1"/>
              </a:solidFill>
              <a:latin typeface="Avenir Next Condensed Demi Bold"/>
              <a:cs typeface="Avenir Next Condensed Demi Bold"/>
            </a:endParaRPr>
          </a:p>
        </p:txBody>
      </p:sp>
      <p:sp>
        <p:nvSpPr>
          <p:cNvPr id="11" name="TextBox 10">
            <a:extLst>
              <a:ext uri="{FF2B5EF4-FFF2-40B4-BE49-F238E27FC236}">
                <a16:creationId xmlns:a16="http://schemas.microsoft.com/office/drawing/2014/main" id="{4440986E-3B03-2F42-BE6F-6C38B562C944}"/>
              </a:ext>
            </a:extLst>
          </p:cNvPr>
          <p:cNvSpPr txBox="1"/>
          <p:nvPr/>
        </p:nvSpPr>
        <p:spPr>
          <a:xfrm>
            <a:off x="1755913" y="2828835"/>
            <a:ext cx="8680174" cy="1261884"/>
          </a:xfrm>
          <a:prstGeom prst="rect">
            <a:avLst/>
          </a:prstGeom>
          <a:noFill/>
        </p:spPr>
        <p:txBody>
          <a:bodyPr wrap="square" rtlCol="0">
            <a:spAutoFit/>
          </a:bodyPr>
          <a:lstStyle/>
          <a:p>
            <a:pPr algn="ctr"/>
            <a:r>
              <a:rPr lang="en-US" sz="2800" b="1" dirty="0">
                <a:solidFill>
                  <a:srgbClr val="FF0000"/>
                </a:solidFill>
                <a:latin typeface="Avenir Next Medium" panose="020B0503020202020204" pitchFamily="34" charset="0"/>
              </a:rPr>
              <a:t>Problem:</a:t>
            </a:r>
            <a:r>
              <a:rPr lang="en-US" sz="2400" b="1" dirty="0">
                <a:latin typeface="Avenir Next Medium" panose="020B0503020202020204" pitchFamily="34" charset="0"/>
              </a:rPr>
              <a:t> </a:t>
            </a:r>
            <a:r>
              <a:rPr lang="en-US" sz="2400" dirty="0">
                <a:solidFill>
                  <a:schemeClr val="bg1"/>
                </a:solidFill>
                <a:latin typeface="Avenir Next Medium" panose="020B0503020202020204" pitchFamily="34" charset="0"/>
              </a:rPr>
              <a:t>Students have no idea how they are currently performing in their courses and what measures they need to take to improve their performance.</a:t>
            </a:r>
          </a:p>
        </p:txBody>
      </p:sp>
    </p:spTree>
    <p:extLst>
      <p:ext uri="{BB962C8B-B14F-4D97-AF65-F5344CB8AC3E}">
        <p14:creationId xmlns:p14="http://schemas.microsoft.com/office/powerpoint/2010/main" val="243575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446316" y="404493"/>
            <a:ext cx="7155741"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What </a:t>
            </a:r>
            <a:r>
              <a:rPr lang="en-US" sz="4400" b="1" dirty="0" err="1">
                <a:solidFill>
                  <a:srgbClr val="5BC0BE"/>
                </a:solidFill>
                <a:latin typeface="Avenir Next Demi Bold" panose="020B0503020202020204" pitchFamily="34" charset="0"/>
              </a:rPr>
              <a:t>myStudyPal</a:t>
            </a:r>
            <a:r>
              <a:rPr lang="en-US" sz="4400" b="1" dirty="0">
                <a:solidFill>
                  <a:srgbClr val="5BC0BE"/>
                </a:solidFill>
                <a:latin typeface="Avenir Next Demi Bold" panose="020B0503020202020204" pitchFamily="34" charset="0"/>
              </a:rPr>
              <a:t> Provides</a:t>
            </a:r>
          </a:p>
        </p:txBody>
      </p:sp>
      <p:grpSp>
        <p:nvGrpSpPr>
          <p:cNvPr id="14" name="Group 13">
            <a:extLst>
              <a:ext uri="{FF2B5EF4-FFF2-40B4-BE49-F238E27FC236}">
                <a16:creationId xmlns:a16="http://schemas.microsoft.com/office/drawing/2014/main" id="{DDF3817A-74B5-154D-AFDC-35A792F947EB}"/>
              </a:ext>
            </a:extLst>
          </p:cNvPr>
          <p:cNvGrpSpPr/>
          <p:nvPr/>
        </p:nvGrpSpPr>
        <p:grpSpPr>
          <a:xfrm>
            <a:off x="982817" y="1576049"/>
            <a:ext cx="3691320" cy="4614879"/>
            <a:chOff x="442586" y="1071527"/>
            <a:chExt cx="3279815" cy="3866233"/>
          </a:xfrm>
        </p:grpSpPr>
        <p:sp>
          <p:nvSpPr>
            <p:cNvPr id="16" name="Shape 597">
              <a:extLst>
                <a:ext uri="{FF2B5EF4-FFF2-40B4-BE49-F238E27FC236}">
                  <a16:creationId xmlns:a16="http://schemas.microsoft.com/office/drawing/2014/main" id="{219DFCA5-8474-3C46-B2F7-BF96FE9CE238}"/>
                </a:ext>
              </a:extLst>
            </p:cNvPr>
            <p:cNvSpPr/>
            <p:nvPr/>
          </p:nvSpPr>
          <p:spPr>
            <a:xfrm>
              <a:off x="1165532" y="2007088"/>
              <a:ext cx="1160099" cy="1160100"/>
            </a:xfrm>
            <a:prstGeom prst="ellipse">
              <a:avLst/>
            </a:prstGeom>
            <a:noFill/>
            <a:ln w="2857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Rokkitt"/>
                <a:ea typeface="Rokkitt"/>
                <a:cs typeface="Rokkitt"/>
                <a:sym typeface="Rokkitt"/>
              </a:endParaRPr>
            </a:p>
          </p:txBody>
        </p:sp>
        <p:sp>
          <p:nvSpPr>
            <p:cNvPr id="17" name="Shape 599">
              <a:extLst>
                <a:ext uri="{FF2B5EF4-FFF2-40B4-BE49-F238E27FC236}">
                  <a16:creationId xmlns:a16="http://schemas.microsoft.com/office/drawing/2014/main" id="{FDFE6CF7-1A84-194C-997C-1B3740478A79}"/>
                </a:ext>
              </a:extLst>
            </p:cNvPr>
            <p:cNvSpPr/>
            <p:nvPr/>
          </p:nvSpPr>
          <p:spPr>
            <a:xfrm>
              <a:off x="619531" y="3689165"/>
              <a:ext cx="2252100" cy="1248595"/>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600" b="0" i="0" u="none" strike="noStrike" kern="0" cap="none" spc="0" normalizeH="0" baseline="0" noProof="0" dirty="0">
                  <a:ln>
                    <a:noFill/>
                  </a:ln>
                  <a:solidFill>
                    <a:srgbClr val="000000"/>
                  </a:solidFill>
                  <a:effectLst/>
                  <a:uLnTx/>
                  <a:uFillTx/>
                  <a:latin typeface="Avenir Next Medium"/>
                  <a:ea typeface="Rokkitt"/>
                  <a:cs typeface="Avenir Next Medium"/>
                  <a:sym typeface="Rokkitt"/>
                </a:rPr>
                <a:t>Be able to track how you have been performing in assessments across all semesters. Graphs your improvements.</a:t>
              </a:r>
            </a:p>
          </p:txBody>
        </p:sp>
        <p:sp>
          <p:nvSpPr>
            <p:cNvPr id="18" name="Shape 601">
              <a:extLst>
                <a:ext uri="{FF2B5EF4-FFF2-40B4-BE49-F238E27FC236}">
                  <a16:creationId xmlns:a16="http://schemas.microsoft.com/office/drawing/2014/main" id="{E659F15D-4EC9-D24E-A561-E087B69B0C31}"/>
                </a:ext>
              </a:extLst>
            </p:cNvPr>
            <p:cNvSpPr/>
            <p:nvPr/>
          </p:nvSpPr>
          <p:spPr>
            <a:xfrm>
              <a:off x="442586" y="1071527"/>
              <a:ext cx="3279815" cy="731733"/>
            </a:xfrm>
            <a:prstGeom prst="rect">
              <a:avLst/>
            </a:prstGeom>
            <a:noFill/>
            <a:ln>
              <a:noFill/>
            </a:ln>
          </p:spPr>
          <p:txBody>
            <a:bodyPr lIns="396000" tIns="45700" rIns="91425" bIns="45700" anchor="ctr" anchorCtr="0">
              <a:noAutofit/>
            </a:bodyPr>
            <a:lstStyle/>
            <a:p>
              <a:pPr marL="0" marR="0" lvl="0" indent="0" algn="l" rtl="0">
                <a:spcBef>
                  <a:spcPts val="0"/>
                </a:spcBef>
                <a:spcAft>
                  <a:spcPts val="0"/>
                </a:spcAft>
                <a:buSzPct val="25000"/>
                <a:buNone/>
              </a:pPr>
              <a:r>
                <a:rPr lang="en-US" sz="2000" b="1" dirty="0">
                  <a:latin typeface="Avenir Heavy"/>
                  <a:ea typeface="Rokkitt"/>
                  <a:cs typeface="Avenir Heavy"/>
                  <a:sym typeface="Rokkitt"/>
                </a:rPr>
                <a:t>Assessment tracking</a:t>
              </a:r>
            </a:p>
          </p:txBody>
        </p:sp>
        <p:sp>
          <p:nvSpPr>
            <p:cNvPr id="19" name="Shape 611">
              <a:extLst>
                <a:ext uri="{FF2B5EF4-FFF2-40B4-BE49-F238E27FC236}">
                  <a16:creationId xmlns:a16="http://schemas.microsoft.com/office/drawing/2014/main" id="{5172925B-4571-7D44-9131-1493738FA547}"/>
                </a:ext>
              </a:extLst>
            </p:cNvPr>
            <p:cNvSpPr/>
            <p:nvPr/>
          </p:nvSpPr>
          <p:spPr>
            <a:xfrm rot="10800000" flipH="1">
              <a:off x="825031" y="3332585"/>
              <a:ext cx="1841100" cy="211500"/>
            </a:xfrm>
            <a:prstGeom prst="triangle">
              <a:avLst>
                <a:gd name="adj" fmla="val 50000"/>
              </a:avLst>
            </a:prstGeom>
            <a:solidFill>
              <a:srgbClr val="0D1332"/>
            </a:solidFill>
            <a:ln>
              <a:noFill/>
            </a:ln>
          </p:spPr>
          <p:txBody>
            <a:bodyPr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 name="Group 19">
            <a:extLst>
              <a:ext uri="{FF2B5EF4-FFF2-40B4-BE49-F238E27FC236}">
                <a16:creationId xmlns:a16="http://schemas.microsoft.com/office/drawing/2014/main" id="{5709A658-2D74-A947-BD6A-8902CEE2B0BF}"/>
              </a:ext>
            </a:extLst>
          </p:cNvPr>
          <p:cNvGrpSpPr/>
          <p:nvPr/>
        </p:nvGrpSpPr>
        <p:grpSpPr>
          <a:xfrm>
            <a:off x="4529223" y="1643556"/>
            <a:ext cx="3367855" cy="4198956"/>
            <a:chOff x="3335866" y="1291496"/>
            <a:chExt cx="2658600" cy="3620425"/>
          </a:xfrm>
        </p:grpSpPr>
        <p:sp>
          <p:nvSpPr>
            <p:cNvPr id="22" name="Shape 602">
              <a:extLst>
                <a:ext uri="{FF2B5EF4-FFF2-40B4-BE49-F238E27FC236}">
                  <a16:creationId xmlns:a16="http://schemas.microsoft.com/office/drawing/2014/main" id="{293C2704-A3AC-1D47-875D-09605F15AF62}"/>
                </a:ext>
              </a:extLst>
            </p:cNvPr>
            <p:cNvSpPr/>
            <p:nvPr/>
          </p:nvSpPr>
          <p:spPr>
            <a:xfrm>
              <a:off x="3335866" y="1291496"/>
              <a:ext cx="2658600" cy="550200"/>
            </a:xfrm>
            <a:prstGeom prst="rect">
              <a:avLst/>
            </a:prstGeom>
            <a:noFill/>
            <a:ln>
              <a:noFill/>
            </a:ln>
          </p:spPr>
          <p:txBody>
            <a:bodyPr lIns="396000" tIns="45700" rIns="91425" bIns="45700" anchor="ctr" anchorCtr="0">
              <a:noAutofit/>
            </a:bodyPr>
            <a:lstStyle/>
            <a:p>
              <a:pPr marL="0" marR="0" lvl="0" indent="0" algn="l" rtl="0">
                <a:spcBef>
                  <a:spcPts val="0"/>
                </a:spcBef>
                <a:spcAft>
                  <a:spcPts val="0"/>
                </a:spcAft>
                <a:buSzPct val="25000"/>
                <a:buNone/>
              </a:pPr>
              <a:endParaRPr lang="en-US" sz="1600" b="1" dirty="0">
                <a:latin typeface="Avenir Heavy"/>
                <a:ea typeface="Rokkitt"/>
                <a:cs typeface="Avenir Heavy"/>
                <a:sym typeface="Rokkitt"/>
              </a:endParaRPr>
            </a:p>
          </p:txBody>
        </p:sp>
        <p:sp>
          <p:nvSpPr>
            <p:cNvPr id="23" name="Shape 608">
              <a:extLst>
                <a:ext uri="{FF2B5EF4-FFF2-40B4-BE49-F238E27FC236}">
                  <a16:creationId xmlns:a16="http://schemas.microsoft.com/office/drawing/2014/main" id="{551FD549-4546-4643-A806-05C1B976BAE0}"/>
                </a:ext>
              </a:extLst>
            </p:cNvPr>
            <p:cNvSpPr/>
            <p:nvPr/>
          </p:nvSpPr>
          <p:spPr>
            <a:xfrm>
              <a:off x="4085114" y="2213073"/>
              <a:ext cx="1160100" cy="1160100"/>
            </a:xfrm>
            <a:prstGeom prst="ellipse">
              <a:avLst/>
            </a:prstGeom>
            <a:noFill/>
            <a:ln w="2857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Rokkitt"/>
                <a:ea typeface="Rokkitt"/>
                <a:cs typeface="Rokkitt"/>
                <a:sym typeface="Rokkitt"/>
              </a:endParaRPr>
            </a:p>
          </p:txBody>
        </p:sp>
        <p:sp>
          <p:nvSpPr>
            <p:cNvPr id="24" name="Shape 612">
              <a:extLst>
                <a:ext uri="{FF2B5EF4-FFF2-40B4-BE49-F238E27FC236}">
                  <a16:creationId xmlns:a16="http://schemas.microsoft.com/office/drawing/2014/main" id="{D87DFADA-0B27-E94A-8466-F53066C7146D}"/>
                </a:ext>
              </a:extLst>
            </p:cNvPr>
            <p:cNvSpPr/>
            <p:nvPr/>
          </p:nvSpPr>
          <p:spPr>
            <a:xfrm rot="10800000" flipH="1">
              <a:off x="3744614" y="3563407"/>
              <a:ext cx="1841100" cy="211500"/>
            </a:xfrm>
            <a:prstGeom prst="triangle">
              <a:avLst>
                <a:gd name="adj" fmla="val 50000"/>
              </a:avLst>
            </a:prstGeom>
            <a:solidFill>
              <a:srgbClr val="0D1332"/>
            </a:solidFill>
            <a:ln>
              <a:noFill/>
            </a:ln>
          </p:spPr>
          <p:txBody>
            <a:bodyPr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5" name="Shape 614">
              <a:extLst>
                <a:ext uri="{FF2B5EF4-FFF2-40B4-BE49-F238E27FC236}">
                  <a16:creationId xmlns:a16="http://schemas.microsoft.com/office/drawing/2014/main" id="{95E0B98B-CA80-B040-B9F2-16D054BA3385}"/>
                </a:ext>
              </a:extLst>
            </p:cNvPr>
            <p:cNvSpPr/>
            <p:nvPr/>
          </p:nvSpPr>
          <p:spPr>
            <a:xfrm>
              <a:off x="3539115" y="3826544"/>
              <a:ext cx="2252100" cy="1085377"/>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endParaRPr kumimoji="0" lang="en-US" sz="1600" b="0" i="0" u="none" strike="noStrike" kern="0" cap="none" spc="0" normalizeH="0" baseline="0" noProof="0" dirty="0">
                <a:ln>
                  <a:noFill/>
                </a:ln>
                <a:solidFill>
                  <a:srgbClr val="000000"/>
                </a:solidFill>
                <a:effectLst/>
                <a:uLnTx/>
                <a:uFillTx/>
                <a:latin typeface="Avenir Next Medium"/>
                <a:ea typeface="Rokkitt"/>
                <a:cs typeface="Avenir Next Medium"/>
                <a:sym typeface="Rokkitt"/>
              </a:endParaRPr>
            </a:p>
          </p:txBody>
        </p:sp>
      </p:grpSp>
      <p:grpSp>
        <p:nvGrpSpPr>
          <p:cNvPr id="26" name="Group 25">
            <a:extLst>
              <a:ext uri="{FF2B5EF4-FFF2-40B4-BE49-F238E27FC236}">
                <a16:creationId xmlns:a16="http://schemas.microsoft.com/office/drawing/2014/main" id="{5768539A-0407-8847-8812-BE03B58F8D21}"/>
              </a:ext>
            </a:extLst>
          </p:cNvPr>
          <p:cNvGrpSpPr/>
          <p:nvPr/>
        </p:nvGrpSpPr>
        <p:grpSpPr>
          <a:xfrm>
            <a:off x="8793326" y="1704075"/>
            <a:ext cx="2775262" cy="4389342"/>
            <a:chOff x="6502400" y="1241546"/>
            <a:chExt cx="2295414" cy="3696214"/>
          </a:xfrm>
        </p:grpSpPr>
        <p:sp>
          <p:nvSpPr>
            <p:cNvPr id="33" name="Shape 596">
              <a:extLst>
                <a:ext uri="{FF2B5EF4-FFF2-40B4-BE49-F238E27FC236}">
                  <a16:creationId xmlns:a16="http://schemas.microsoft.com/office/drawing/2014/main" id="{EF51AF3B-0021-FD49-A519-135CB0ABFD6F}"/>
                </a:ext>
              </a:extLst>
            </p:cNvPr>
            <p:cNvSpPr/>
            <p:nvPr/>
          </p:nvSpPr>
          <p:spPr>
            <a:xfrm>
              <a:off x="6982964" y="2120284"/>
              <a:ext cx="1160100" cy="1160100"/>
            </a:xfrm>
            <a:prstGeom prst="ellipse">
              <a:avLst/>
            </a:prstGeom>
            <a:noFill/>
            <a:ln w="2857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Rokkitt"/>
                <a:ea typeface="Rokkitt"/>
                <a:cs typeface="Rokkitt"/>
                <a:sym typeface="Rokkitt"/>
              </a:endParaRPr>
            </a:p>
          </p:txBody>
        </p:sp>
        <p:sp>
          <p:nvSpPr>
            <p:cNvPr id="35" name="Shape 604">
              <a:extLst>
                <a:ext uri="{FF2B5EF4-FFF2-40B4-BE49-F238E27FC236}">
                  <a16:creationId xmlns:a16="http://schemas.microsoft.com/office/drawing/2014/main" id="{DD91249E-6C20-1449-A3E7-A20C3E6F4832}"/>
                </a:ext>
              </a:extLst>
            </p:cNvPr>
            <p:cNvSpPr/>
            <p:nvPr/>
          </p:nvSpPr>
          <p:spPr>
            <a:xfrm>
              <a:off x="6502400" y="1241546"/>
              <a:ext cx="2295414" cy="550200"/>
            </a:xfrm>
            <a:prstGeom prst="rect">
              <a:avLst/>
            </a:prstGeom>
            <a:noFill/>
            <a:ln>
              <a:noFill/>
            </a:ln>
          </p:spPr>
          <p:txBody>
            <a:bodyPr lIns="396000" tIns="45700" rIns="91425" bIns="45700" anchor="ctr" anchorCtr="0">
              <a:noAutofit/>
            </a:bodyPr>
            <a:lstStyle/>
            <a:p>
              <a:pPr marL="0" marR="0" lvl="0" indent="0" algn="l" rtl="0">
                <a:spcBef>
                  <a:spcPts val="0"/>
                </a:spcBef>
                <a:spcAft>
                  <a:spcPts val="0"/>
                </a:spcAft>
                <a:buSzPct val="25000"/>
                <a:buNone/>
              </a:pPr>
              <a:endParaRPr lang="en-US" sz="1600" b="1" dirty="0">
                <a:latin typeface="Avenir Heavy"/>
                <a:ea typeface="Rokkitt"/>
                <a:cs typeface="Avenir Heavy"/>
                <a:sym typeface="Rokkitt"/>
              </a:endParaRPr>
            </a:p>
          </p:txBody>
        </p:sp>
        <p:sp>
          <p:nvSpPr>
            <p:cNvPr id="39" name="Shape 613">
              <a:extLst>
                <a:ext uri="{FF2B5EF4-FFF2-40B4-BE49-F238E27FC236}">
                  <a16:creationId xmlns:a16="http://schemas.microsoft.com/office/drawing/2014/main" id="{2DDC8180-DF38-8044-ACBC-6A437CB73434}"/>
                </a:ext>
              </a:extLst>
            </p:cNvPr>
            <p:cNvSpPr/>
            <p:nvPr/>
          </p:nvSpPr>
          <p:spPr>
            <a:xfrm rot="10800000" flipH="1">
              <a:off x="6642463" y="3414052"/>
              <a:ext cx="1841100" cy="211500"/>
            </a:xfrm>
            <a:prstGeom prst="triangle">
              <a:avLst>
                <a:gd name="adj" fmla="val 50000"/>
              </a:avLst>
            </a:prstGeom>
            <a:solidFill>
              <a:srgbClr val="0D1332"/>
            </a:solidFill>
            <a:ln>
              <a:solidFill>
                <a:srgbClr val="FFFFFF"/>
              </a:solidFill>
            </a:ln>
          </p:spPr>
          <p:txBody>
            <a:bodyPr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0" name="Shape 615">
              <a:extLst>
                <a:ext uri="{FF2B5EF4-FFF2-40B4-BE49-F238E27FC236}">
                  <a16:creationId xmlns:a16="http://schemas.microsoft.com/office/drawing/2014/main" id="{02EE5B2E-5F56-9049-A598-5F644150EE32}"/>
                </a:ext>
              </a:extLst>
            </p:cNvPr>
            <p:cNvSpPr/>
            <p:nvPr/>
          </p:nvSpPr>
          <p:spPr>
            <a:xfrm>
              <a:off x="6502400" y="3759222"/>
              <a:ext cx="2121230" cy="1178538"/>
            </a:xfrm>
            <a:prstGeom prst="rect">
              <a:avLst/>
            </a:prstGeom>
            <a:noFill/>
            <a:ln>
              <a:noFill/>
            </a:ln>
          </p:spPr>
          <p:txBody>
            <a:bodyPr lIns="91425" tIns="45700" rIns="91425" bIns="45700" anchor="t" anchorCtr="0">
              <a:noAutofit/>
            </a:bodyPr>
            <a:lstStyle/>
            <a:p>
              <a:pPr algn="ctr">
                <a:buClr>
                  <a:srgbClr val="000000"/>
                </a:buClr>
                <a:buSzPct val="25000"/>
              </a:pPr>
              <a:r>
                <a:rPr lang="en-US" sz="1600" dirty="0">
                  <a:latin typeface="Avenir Next Medium"/>
                  <a:ea typeface="Rokkitt"/>
                  <a:cs typeface="Avenir Next Medium"/>
                  <a:sym typeface="Rokkitt"/>
                </a:rPr>
                <a:t>Uses a probabilistic machine learning algorithm to predict what you need in your future assignments to reach the next grade level.</a:t>
              </a:r>
              <a:endParaRPr kumimoji="0" lang="en-US" sz="1600" b="0" i="0" u="none" strike="noStrike" kern="0" cap="none" spc="0" normalizeH="0" baseline="0" noProof="0" dirty="0">
                <a:ln>
                  <a:noFill/>
                </a:ln>
                <a:solidFill>
                  <a:srgbClr val="000000"/>
                </a:solidFill>
                <a:effectLst/>
                <a:uLnTx/>
                <a:uFillTx/>
                <a:latin typeface="Avenir Next Medium"/>
                <a:ea typeface="Rokkitt"/>
                <a:cs typeface="Avenir Next Medium"/>
                <a:sym typeface="Rokkit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Avenir Next Medium"/>
                <a:ea typeface="Rokkitt"/>
                <a:cs typeface="Avenir Next Medium"/>
                <a:sym typeface="Rokkitt"/>
              </a:endParaRPr>
            </a:p>
          </p:txBody>
        </p:sp>
      </p:grpSp>
      <p:sp>
        <p:nvSpPr>
          <p:cNvPr id="43" name="Shape 600">
            <a:extLst>
              <a:ext uri="{FF2B5EF4-FFF2-40B4-BE49-F238E27FC236}">
                <a16:creationId xmlns:a16="http://schemas.microsoft.com/office/drawing/2014/main" id="{F30F8950-34C6-D341-A5A0-D7079DBD6E93}"/>
              </a:ext>
            </a:extLst>
          </p:cNvPr>
          <p:cNvSpPr/>
          <p:nvPr/>
        </p:nvSpPr>
        <p:spPr>
          <a:xfrm>
            <a:off x="770172" y="1755973"/>
            <a:ext cx="459019" cy="439699"/>
          </a:xfrm>
          <a:prstGeom prst="ellipse">
            <a:avLst/>
          </a:prstGeom>
          <a:solidFill>
            <a:srgbClr val="E20D1D"/>
          </a:solidFill>
          <a:ln>
            <a:noFill/>
          </a:ln>
        </p:spPr>
        <p:txBody>
          <a:bodyPr lIns="0" tIns="0" rIns="0" bIns="0" anchor="ctr" anchorCtr="0">
            <a:noAutofit/>
          </a:bodyPr>
          <a:lstStyle/>
          <a:p>
            <a:pPr marL="0" marR="0" lvl="0" indent="0" algn="ctr" rtl="0">
              <a:spcBef>
                <a:spcPts val="0"/>
              </a:spcBef>
              <a:spcAft>
                <a:spcPts val="0"/>
              </a:spcAft>
              <a:buNone/>
            </a:pPr>
            <a:r>
              <a:rPr lang="en-US" b="1" dirty="0">
                <a:solidFill>
                  <a:srgbClr val="FFFFFF"/>
                </a:solidFill>
                <a:latin typeface="Avenir Heavy"/>
                <a:ea typeface="Rokkitt"/>
                <a:cs typeface="Avenir Heavy"/>
                <a:sym typeface="Rokkitt"/>
              </a:rPr>
              <a:t>1</a:t>
            </a:r>
          </a:p>
        </p:txBody>
      </p:sp>
      <p:sp>
        <p:nvSpPr>
          <p:cNvPr id="44" name="Shape 605">
            <a:extLst>
              <a:ext uri="{FF2B5EF4-FFF2-40B4-BE49-F238E27FC236}">
                <a16:creationId xmlns:a16="http://schemas.microsoft.com/office/drawing/2014/main" id="{CB7CCC26-D541-4F41-9D41-424EF7381AEB}"/>
              </a:ext>
            </a:extLst>
          </p:cNvPr>
          <p:cNvSpPr/>
          <p:nvPr/>
        </p:nvSpPr>
        <p:spPr>
          <a:xfrm>
            <a:off x="4655642" y="1750967"/>
            <a:ext cx="459018" cy="439689"/>
          </a:xfrm>
          <a:prstGeom prst="ellipse">
            <a:avLst/>
          </a:prstGeom>
          <a:solidFill>
            <a:srgbClr val="E20D1D"/>
          </a:solidFill>
          <a:ln>
            <a:noFill/>
          </a:ln>
        </p:spPr>
        <p:txBody>
          <a:bodyPr lIns="0" tIns="0" rIns="0" bIns="0" anchor="ctr" anchorCtr="0">
            <a:noAutofit/>
          </a:bodyPr>
          <a:lstStyle/>
          <a:p>
            <a:pPr algn="ctr"/>
            <a:r>
              <a:rPr lang="en-US" b="1" dirty="0">
                <a:solidFill>
                  <a:srgbClr val="FFFFFF"/>
                </a:solidFill>
                <a:latin typeface="Avenir Heavy"/>
                <a:ea typeface="Rokkitt"/>
                <a:cs typeface="Avenir Heavy"/>
                <a:sym typeface="Rokkitt"/>
              </a:rPr>
              <a:t>2</a:t>
            </a:r>
          </a:p>
        </p:txBody>
      </p:sp>
      <p:sp>
        <p:nvSpPr>
          <p:cNvPr id="45" name="Shape 606">
            <a:extLst>
              <a:ext uri="{FF2B5EF4-FFF2-40B4-BE49-F238E27FC236}">
                <a16:creationId xmlns:a16="http://schemas.microsoft.com/office/drawing/2014/main" id="{711B319D-CC9A-D247-A6E3-01924B8215B8}"/>
              </a:ext>
            </a:extLst>
          </p:cNvPr>
          <p:cNvSpPr/>
          <p:nvPr/>
        </p:nvSpPr>
        <p:spPr>
          <a:xfrm>
            <a:off x="8525380" y="1742766"/>
            <a:ext cx="459019" cy="439699"/>
          </a:xfrm>
          <a:prstGeom prst="ellipse">
            <a:avLst/>
          </a:prstGeom>
          <a:solidFill>
            <a:srgbClr val="E20D1D"/>
          </a:solidFill>
          <a:ln>
            <a:noFill/>
          </a:ln>
        </p:spPr>
        <p:txBody>
          <a:bodyPr lIns="0" tIns="0" rIns="0" bIns="0" anchor="ctr" anchorCtr="0">
            <a:noAutofit/>
          </a:bodyPr>
          <a:lstStyle/>
          <a:p>
            <a:pPr algn="ctr"/>
            <a:r>
              <a:rPr lang="en-US" b="1" dirty="0">
                <a:solidFill>
                  <a:srgbClr val="FFFFFF"/>
                </a:solidFill>
                <a:latin typeface="Avenir Heavy"/>
                <a:ea typeface="Rokkitt"/>
                <a:cs typeface="Avenir Heavy"/>
                <a:sym typeface="Rokkitt"/>
              </a:rPr>
              <a:t>3</a:t>
            </a:r>
          </a:p>
        </p:txBody>
      </p:sp>
      <p:cxnSp>
        <p:nvCxnSpPr>
          <p:cNvPr id="46" name="Shape 609">
            <a:extLst>
              <a:ext uri="{FF2B5EF4-FFF2-40B4-BE49-F238E27FC236}">
                <a16:creationId xmlns:a16="http://schemas.microsoft.com/office/drawing/2014/main" id="{B7F6F332-B617-AB4D-B48C-61AF367296C7}"/>
              </a:ext>
            </a:extLst>
          </p:cNvPr>
          <p:cNvCxnSpPr>
            <a:cxnSpLocks/>
          </p:cNvCxnSpPr>
          <p:nvPr/>
        </p:nvCxnSpPr>
        <p:spPr>
          <a:xfrm>
            <a:off x="371427" y="2375289"/>
            <a:ext cx="11500783" cy="0"/>
          </a:xfrm>
          <a:prstGeom prst="straightConnector1">
            <a:avLst/>
          </a:prstGeom>
          <a:noFill/>
          <a:ln w="25400" cap="flat" cmpd="sng">
            <a:solidFill>
              <a:srgbClr val="0D1332"/>
            </a:solidFill>
            <a:prstDash val="solid"/>
            <a:round/>
            <a:headEnd type="none" w="med" len="med"/>
            <a:tailEnd type="none" w="med" len="med"/>
          </a:ln>
        </p:spPr>
      </p:cxnSp>
      <p:sp>
        <p:nvSpPr>
          <p:cNvPr id="47" name="Shape 601">
            <a:extLst>
              <a:ext uri="{FF2B5EF4-FFF2-40B4-BE49-F238E27FC236}">
                <a16:creationId xmlns:a16="http://schemas.microsoft.com/office/drawing/2014/main" id="{43E64FD4-3A22-1E48-A506-B8FD82704A3A}"/>
              </a:ext>
            </a:extLst>
          </p:cNvPr>
          <p:cNvSpPr/>
          <p:nvPr/>
        </p:nvSpPr>
        <p:spPr>
          <a:xfrm>
            <a:off x="4758732" y="1550970"/>
            <a:ext cx="3691320" cy="873424"/>
          </a:xfrm>
          <a:prstGeom prst="rect">
            <a:avLst/>
          </a:prstGeom>
          <a:noFill/>
          <a:ln>
            <a:noFill/>
          </a:ln>
        </p:spPr>
        <p:txBody>
          <a:bodyPr lIns="396000" tIns="45700" rIns="91425" bIns="45700" anchor="ctr" anchorCtr="0">
            <a:noAutofit/>
          </a:bodyPr>
          <a:lstStyle/>
          <a:p>
            <a:pPr marL="0" marR="0" lvl="0" indent="0" algn="l" rtl="0">
              <a:spcBef>
                <a:spcPts val="0"/>
              </a:spcBef>
              <a:spcAft>
                <a:spcPts val="0"/>
              </a:spcAft>
              <a:buSzPct val="25000"/>
              <a:buNone/>
            </a:pPr>
            <a:endParaRPr lang="en-US" sz="2000" b="1" dirty="0">
              <a:latin typeface="Avenir Heavy"/>
              <a:ea typeface="Rokkitt"/>
              <a:cs typeface="Avenir Heavy"/>
              <a:sym typeface="Rokkitt"/>
            </a:endParaRPr>
          </a:p>
        </p:txBody>
      </p:sp>
      <p:sp>
        <p:nvSpPr>
          <p:cNvPr id="48" name="Shape 601">
            <a:extLst>
              <a:ext uri="{FF2B5EF4-FFF2-40B4-BE49-F238E27FC236}">
                <a16:creationId xmlns:a16="http://schemas.microsoft.com/office/drawing/2014/main" id="{956D36D9-8782-2043-9B1A-D395B22D56C3}"/>
              </a:ext>
            </a:extLst>
          </p:cNvPr>
          <p:cNvSpPr/>
          <p:nvPr/>
        </p:nvSpPr>
        <p:spPr>
          <a:xfrm>
            <a:off x="8754889" y="1525903"/>
            <a:ext cx="3691320" cy="873424"/>
          </a:xfrm>
          <a:prstGeom prst="rect">
            <a:avLst/>
          </a:prstGeom>
          <a:noFill/>
          <a:ln>
            <a:noFill/>
          </a:ln>
        </p:spPr>
        <p:txBody>
          <a:bodyPr lIns="396000" tIns="45700" rIns="91425" bIns="45700" anchor="ctr" anchorCtr="0">
            <a:noAutofit/>
          </a:bodyPr>
          <a:lstStyle/>
          <a:p>
            <a:pPr lvl="0">
              <a:buSzPct val="25000"/>
            </a:pPr>
            <a:r>
              <a:rPr lang="en-US" sz="2000" b="1" dirty="0">
                <a:latin typeface="Avenir Heavy"/>
                <a:ea typeface="Rokkitt"/>
                <a:cs typeface="Avenir Heavy"/>
                <a:sym typeface="Rokkitt"/>
              </a:rPr>
              <a:t>Grade Optimization</a:t>
            </a:r>
          </a:p>
        </p:txBody>
      </p:sp>
      <p:sp>
        <p:nvSpPr>
          <p:cNvPr id="49" name="Shape 599">
            <a:extLst>
              <a:ext uri="{FF2B5EF4-FFF2-40B4-BE49-F238E27FC236}">
                <a16:creationId xmlns:a16="http://schemas.microsoft.com/office/drawing/2014/main" id="{50541A35-F0B8-3F42-914D-E24EE89C18D6}"/>
              </a:ext>
            </a:extLst>
          </p:cNvPr>
          <p:cNvSpPr/>
          <p:nvPr/>
        </p:nvSpPr>
        <p:spPr>
          <a:xfrm>
            <a:off x="4945816" y="4762174"/>
            <a:ext cx="2534662" cy="1490369"/>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endParaRPr kumimoji="0" lang="en-US" sz="1600" b="0" i="0" u="none" strike="noStrike" kern="0" cap="none" spc="0" normalizeH="0" baseline="0" noProof="0" dirty="0">
              <a:ln>
                <a:noFill/>
              </a:ln>
              <a:solidFill>
                <a:srgbClr val="000000"/>
              </a:solidFill>
              <a:effectLst/>
              <a:uLnTx/>
              <a:uFillTx/>
              <a:latin typeface="Avenir Next Medium"/>
              <a:ea typeface="Rokkitt"/>
              <a:cs typeface="Avenir Next Medium"/>
              <a:sym typeface="Rokkitt"/>
            </a:endParaRPr>
          </a:p>
        </p:txBody>
      </p:sp>
      <p:sp>
        <p:nvSpPr>
          <p:cNvPr id="50" name="Shape 601">
            <a:extLst>
              <a:ext uri="{FF2B5EF4-FFF2-40B4-BE49-F238E27FC236}">
                <a16:creationId xmlns:a16="http://schemas.microsoft.com/office/drawing/2014/main" id="{86AC945F-9133-294D-A6EE-D6ADF5DC261A}"/>
              </a:ext>
            </a:extLst>
          </p:cNvPr>
          <p:cNvSpPr/>
          <p:nvPr/>
        </p:nvSpPr>
        <p:spPr>
          <a:xfrm>
            <a:off x="4875451" y="1533916"/>
            <a:ext cx="3691320" cy="873424"/>
          </a:xfrm>
          <a:prstGeom prst="rect">
            <a:avLst/>
          </a:prstGeom>
          <a:noFill/>
          <a:ln>
            <a:noFill/>
          </a:ln>
        </p:spPr>
        <p:txBody>
          <a:bodyPr lIns="396000" tIns="45700" rIns="91425" bIns="45700" anchor="ctr" anchorCtr="0">
            <a:noAutofit/>
          </a:bodyPr>
          <a:lstStyle/>
          <a:p>
            <a:pPr lvl="0">
              <a:buSzPct val="25000"/>
            </a:pPr>
            <a:r>
              <a:rPr lang="en-US" sz="2000" b="1" dirty="0">
                <a:latin typeface="Avenir Heavy"/>
                <a:ea typeface="Rokkitt"/>
                <a:cs typeface="Avenir Heavy"/>
                <a:sym typeface="Rokkitt"/>
              </a:rPr>
              <a:t>Course Feedback</a:t>
            </a:r>
          </a:p>
        </p:txBody>
      </p:sp>
      <p:sp>
        <p:nvSpPr>
          <p:cNvPr id="51" name="Shape 615">
            <a:extLst>
              <a:ext uri="{FF2B5EF4-FFF2-40B4-BE49-F238E27FC236}">
                <a16:creationId xmlns:a16="http://schemas.microsoft.com/office/drawing/2014/main" id="{A8EDE3F8-2A0E-3D44-A4AC-44CDF3DE907F}"/>
              </a:ext>
            </a:extLst>
          </p:cNvPr>
          <p:cNvSpPr/>
          <p:nvPr/>
        </p:nvSpPr>
        <p:spPr>
          <a:xfrm>
            <a:off x="4995376" y="4647986"/>
            <a:ext cx="2803350" cy="1729938"/>
          </a:xfrm>
          <a:prstGeom prst="rect">
            <a:avLst/>
          </a:prstGeom>
          <a:noFill/>
          <a:ln>
            <a:noFill/>
          </a:ln>
        </p:spPr>
        <p:txBody>
          <a:bodyPr lIns="91425" tIns="45700" rIns="91425" bIns="45700" anchor="t" anchorCtr="0">
            <a:noAutofit/>
          </a:bodyPr>
          <a:lstStyle/>
          <a:p>
            <a:pPr algn="ctr">
              <a:buClr>
                <a:srgbClr val="000000"/>
              </a:buClr>
              <a:buSzPct val="25000"/>
            </a:pPr>
            <a:r>
              <a:rPr kumimoji="0" lang="en-US" sz="1600" b="0" i="0" u="none" strike="noStrike" kern="0" cap="none" spc="0" normalizeH="0" baseline="0" noProof="0" dirty="0">
                <a:ln>
                  <a:noFill/>
                </a:ln>
                <a:solidFill>
                  <a:srgbClr val="000000"/>
                </a:solidFill>
                <a:effectLst/>
                <a:uLnTx/>
                <a:uFillTx/>
                <a:latin typeface="Avenir Next Medium"/>
                <a:ea typeface="Rokkitt"/>
                <a:cs typeface="Avenir Next Medium"/>
                <a:sym typeface="Rokkitt"/>
              </a:rPr>
              <a:t>We look at all courses and factor in the non-linearities in the grades. Account for this and advise on which courses you need to concentrate 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000000"/>
              </a:solidFill>
              <a:effectLst/>
              <a:uLnTx/>
              <a:uFillTx/>
              <a:latin typeface="Avenir Next Medium"/>
              <a:ea typeface="Rokkitt"/>
              <a:cs typeface="Avenir Next Medium"/>
              <a:sym typeface="Rokkitt"/>
            </a:endParaRPr>
          </a:p>
        </p:txBody>
      </p:sp>
      <p:pic>
        <p:nvPicPr>
          <p:cNvPr id="7" name="Picture 6">
            <a:extLst>
              <a:ext uri="{FF2B5EF4-FFF2-40B4-BE49-F238E27FC236}">
                <a16:creationId xmlns:a16="http://schemas.microsoft.com/office/drawing/2014/main" id="{08253E68-6CD6-0345-9C31-566D502D8D05}"/>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918079" y="2853924"/>
            <a:ext cx="1062428" cy="1062428"/>
          </a:xfrm>
          <a:prstGeom prst="rect">
            <a:avLst/>
          </a:prstGeom>
        </p:spPr>
      </p:pic>
      <p:pic>
        <p:nvPicPr>
          <p:cNvPr id="11" name="Picture 10">
            <a:extLst>
              <a:ext uri="{FF2B5EF4-FFF2-40B4-BE49-F238E27FC236}">
                <a16:creationId xmlns:a16="http://schemas.microsoft.com/office/drawing/2014/main" id="{94CD4FE2-26A7-204B-890D-4017AFB12E99}"/>
              </a:ext>
            </a:extLst>
          </p:cNvPr>
          <p:cNvPicPr>
            <a:picLocks noChangeAspect="1"/>
          </p:cNvPicPr>
          <p:nvPr/>
        </p:nvPicPr>
        <p:blipFill>
          <a:blip r:embed="rId4">
            <a:biLevel thresh="25000"/>
          </a:blip>
          <a:stretch>
            <a:fillRect/>
          </a:stretch>
        </p:blipFill>
        <p:spPr>
          <a:xfrm>
            <a:off x="9676035" y="2794150"/>
            <a:ext cx="1009844" cy="1181976"/>
          </a:xfrm>
          <a:prstGeom prst="rect">
            <a:avLst/>
          </a:prstGeom>
        </p:spPr>
      </p:pic>
      <p:pic>
        <p:nvPicPr>
          <p:cNvPr id="12" name="Picture 11">
            <a:extLst>
              <a:ext uri="{FF2B5EF4-FFF2-40B4-BE49-F238E27FC236}">
                <a16:creationId xmlns:a16="http://schemas.microsoft.com/office/drawing/2014/main" id="{19B56B2E-E837-E04A-AB4E-2D28B4A36868}"/>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5406914" y="2598030"/>
            <a:ext cx="1623530" cy="1623530"/>
          </a:xfrm>
          <a:prstGeom prst="rect">
            <a:avLst/>
          </a:prstGeom>
        </p:spPr>
      </p:pic>
    </p:spTree>
    <p:extLst>
      <p:ext uri="{BB962C8B-B14F-4D97-AF65-F5344CB8AC3E}">
        <p14:creationId xmlns:p14="http://schemas.microsoft.com/office/powerpoint/2010/main" val="2147478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446316" y="404493"/>
            <a:ext cx="4762329"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Value Proposition</a:t>
            </a:r>
          </a:p>
        </p:txBody>
      </p:sp>
      <p:sp>
        <p:nvSpPr>
          <p:cNvPr id="52" name="Shape 238">
            <a:extLst>
              <a:ext uri="{FF2B5EF4-FFF2-40B4-BE49-F238E27FC236}">
                <a16:creationId xmlns:a16="http://schemas.microsoft.com/office/drawing/2014/main" id="{7BCAA14A-2D67-CC4E-9E56-30826CEA8022}"/>
              </a:ext>
            </a:extLst>
          </p:cNvPr>
          <p:cNvSpPr txBox="1">
            <a:spLocks/>
          </p:cNvSpPr>
          <p:nvPr/>
        </p:nvSpPr>
        <p:spPr>
          <a:xfrm>
            <a:off x="5208645" y="2074314"/>
            <a:ext cx="3028485" cy="962467"/>
          </a:xfrm>
          <a:prstGeom prst="rect">
            <a:avLst/>
          </a:prstGeom>
          <a:solidFill>
            <a:schemeClr val="bg1">
              <a:lumMod val="85000"/>
            </a:schemeClr>
          </a:solidFill>
          <a:ln>
            <a:noFill/>
          </a:ln>
        </p:spPr>
        <p:txBody>
          <a:bodyPr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Roboto"/>
              <a:buNone/>
              <a:defRPr sz="6000" b="0" i="0" u="none" strike="noStrike" cap="none">
                <a:solidFill>
                  <a:schemeClr val="lt1"/>
                </a:solidFill>
                <a:latin typeface="Roboto"/>
                <a:ea typeface="Roboto"/>
                <a:cs typeface="Roboto"/>
                <a:sym typeface="Roboto"/>
              </a:defRPr>
            </a:lvl1pPr>
            <a:lvl2pPr lvl="1" rtl="0">
              <a:spcBef>
                <a:spcPts val="0"/>
              </a:spcBef>
              <a:buClr>
                <a:schemeClr val="lt1"/>
              </a:buClr>
              <a:buSzPct val="100000"/>
              <a:buFont typeface="Roboto"/>
              <a:buNone/>
              <a:defRPr sz="60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60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60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60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60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60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60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6000">
                <a:solidFill>
                  <a:schemeClr val="lt1"/>
                </a:solidFill>
                <a:latin typeface="Roboto"/>
                <a:ea typeface="Roboto"/>
                <a:cs typeface="Roboto"/>
                <a:sym typeface="Roboto"/>
              </a:defRPr>
            </a:lvl9pPr>
          </a:lstStyle>
          <a:p>
            <a:pPr algn="ctr"/>
            <a:r>
              <a:rPr lang="en" sz="1800" dirty="0">
                <a:solidFill>
                  <a:srgbClr val="565656"/>
                </a:solidFill>
                <a:latin typeface="Avenir Medium"/>
                <a:cs typeface="Avenir Medium"/>
              </a:rPr>
              <a:t>Constant information on performance throughout the semester</a:t>
            </a:r>
          </a:p>
        </p:txBody>
      </p:sp>
      <p:sp>
        <p:nvSpPr>
          <p:cNvPr id="53" name="Shape 242">
            <a:extLst>
              <a:ext uri="{FF2B5EF4-FFF2-40B4-BE49-F238E27FC236}">
                <a16:creationId xmlns:a16="http://schemas.microsoft.com/office/drawing/2014/main" id="{A32AA1FF-0519-F540-B6AB-869D610F3769}"/>
              </a:ext>
            </a:extLst>
          </p:cNvPr>
          <p:cNvSpPr txBox="1">
            <a:spLocks/>
          </p:cNvSpPr>
          <p:nvPr/>
        </p:nvSpPr>
        <p:spPr>
          <a:xfrm>
            <a:off x="5208645" y="3581259"/>
            <a:ext cx="3028485" cy="962467"/>
          </a:xfrm>
          <a:prstGeom prst="rect">
            <a:avLst/>
          </a:prstGeom>
          <a:solidFill>
            <a:schemeClr val="bg1">
              <a:lumMod val="85000"/>
            </a:scheme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Roboto"/>
              <a:buNone/>
              <a:defRPr sz="6000" b="0" i="0" u="none" strike="noStrike" cap="none">
                <a:solidFill>
                  <a:schemeClr val="lt1"/>
                </a:solidFill>
                <a:latin typeface="Roboto"/>
                <a:ea typeface="Roboto"/>
                <a:cs typeface="Roboto"/>
                <a:sym typeface="Roboto"/>
              </a:defRPr>
            </a:lvl1pPr>
            <a:lvl2pPr lvl="1" rtl="0">
              <a:spcBef>
                <a:spcPts val="0"/>
              </a:spcBef>
              <a:buClr>
                <a:schemeClr val="lt1"/>
              </a:buClr>
              <a:buSzPct val="100000"/>
              <a:buFont typeface="Roboto"/>
              <a:buNone/>
              <a:defRPr sz="60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60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60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60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60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60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60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6000">
                <a:solidFill>
                  <a:schemeClr val="lt1"/>
                </a:solidFill>
                <a:latin typeface="Roboto"/>
                <a:ea typeface="Roboto"/>
                <a:cs typeface="Roboto"/>
                <a:sym typeface="Roboto"/>
              </a:defRPr>
            </a:lvl9pPr>
          </a:lstStyle>
          <a:p>
            <a:pPr algn="ctr"/>
            <a:r>
              <a:rPr lang="en" sz="1800" dirty="0">
                <a:solidFill>
                  <a:srgbClr val="565656"/>
                </a:solidFill>
                <a:latin typeface="Avenir Medium"/>
                <a:cs typeface="Avenir Medium"/>
              </a:rPr>
              <a:t>Less stress</a:t>
            </a:r>
          </a:p>
        </p:txBody>
      </p:sp>
      <p:pic>
        <p:nvPicPr>
          <p:cNvPr id="54" name="Picture 53">
            <a:extLst>
              <a:ext uri="{FF2B5EF4-FFF2-40B4-BE49-F238E27FC236}">
                <a16:creationId xmlns:a16="http://schemas.microsoft.com/office/drawing/2014/main" id="{1CDAF40B-7DBD-2844-9E2B-50606A935300}"/>
              </a:ext>
            </a:extLst>
          </p:cNvPr>
          <p:cNvPicPr>
            <a:picLocks noChangeAspect="1"/>
          </p:cNvPicPr>
          <p:nvPr/>
        </p:nvPicPr>
        <p:blipFill>
          <a:blip r:embed="rId2" cstate="screen">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3495838" y="3476611"/>
            <a:ext cx="1243507" cy="1171764"/>
          </a:xfrm>
          <a:prstGeom prst="rect">
            <a:avLst/>
          </a:prstGeom>
        </p:spPr>
      </p:pic>
      <p:pic>
        <p:nvPicPr>
          <p:cNvPr id="55" name="Picture 54">
            <a:extLst>
              <a:ext uri="{FF2B5EF4-FFF2-40B4-BE49-F238E27FC236}">
                <a16:creationId xmlns:a16="http://schemas.microsoft.com/office/drawing/2014/main" id="{4D78A1E9-3E10-7449-A389-81084A244DE1}"/>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3450680" y="1906722"/>
            <a:ext cx="1333824" cy="1297652"/>
          </a:xfrm>
          <a:prstGeom prst="rect">
            <a:avLst/>
          </a:prstGeom>
        </p:spPr>
      </p:pic>
      <p:pic>
        <p:nvPicPr>
          <p:cNvPr id="2" name="Picture 1">
            <a:extLst>
              <a:ext uri="{FF2B5EF4-FFF2-40B4-BE49-F238E27FC236}">
                <a16:creationId xmlns:a16="http://schemas.microsoft.com/office/drawing/2014/main" id="{095E97B6-63C4-5440-BC13-6879B6E7C2E2}"/>
              </a:ext>
            </a:extLst>
          </p:cNvPr>
          <p:cNvPicPr>
            <a:picLocks noChangeAspect="1"/>
          </p:cNvPicPr>
          <p:nvPr/>
        </p:nvPicPr>
        <p:blipFill>
          <a:blip r:embed="rId4"/>
          <a:stretch>
            <a:fillRect/>
          </a:stretch>
        </p:blipFill>
        <p:spPr>
          <a:xfrm>
            <a:off x="3560997" y="4920612"/>
            <a:ext cx="1223507" cy="1223507"/>
          </a:xfrm>
          <a:prstGeom prst="rect">
            <a:avLst/>
          </a:prstGeom>
        </p:spPr>
      </p:pic>
      <p:sp>
        <p:nvSpPr>
          <p:cNvPr id="56" name="Shape 242">
            <a:extLst>
              <a:ext uri="{FF2B5EF4-FFF2-40B4-BE49-F238E27FC236}">
                <a16:creationId xmlns:a16="http://schemas.microsoft.com/office/drawing/2014/main" id="{3A4DC42D-8415-734B-B8B2-A862745BE6DA}"/>
              </a:ext>
            </a:extLst>
          </p:cNvPr>
          <p:cNvSpPr txBox="1">
            <a:spLocks/>
          </p:cNvSpPr>
          <p:nvPr/>
        </p:nvSpPr>
        <p:spPr>
          <a:xfrm>
            <a:off x="5208645" y="5051131"/>
            <a:ext cx="3028485" cy="962467"/>
          </a:xfrm>
          <a:prstGeom prst="rect">
            <a:avLst/>
          </a:prstGeom>
          <a:solidFill>
            <a:schemeClr val="bg1">
              <a:lumMod val="85000"/>
            </a:schemeClr>
          </a:solid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Roboto"/>
              <a:buNone/>
              <a:defRPr sz="6000" b="0" i="0" u="none" strike="noStrike" cap="none">
                <a:solidFill>
                  <a:schemeClr val="lt1"/>
                </a:solidFill>
                <a:latin typeface="Roboto"/>
                <a:ea typeface="Roboto"/>
                <a:cs typeface="Roboto"/>
                <a:sym typeface="Roboto"/>
              </a:defRPr>
            </a:lvl1pPr>
            <a:lvl2pPr lvl="1" rtl="0">
              <a:spcBef>
                <a:spcPts val="0"/>
              </a:spcBef>
              <a:buClr>
                <a:schemeClr val="lt1"/>
              </a:buClr>
              <a:buSzPct val="100000"/>
              <a:buFont typeface="Roboto"/>
              <a:buNone/>
              <a:defRPr sz="60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60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60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60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60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60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60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6000">
                <a:solidFill>
                  <a:schemeClr val="lt1"/>
                </a:solidFill>
                <a:latin typeface="Roboto"/>
                <a:ea typeface="Roboto"/>
                <a:cs typeface="Roboto"/>
                <a:sym typeface="Roboto"/>
              </a:defRPr>
            </a:lvl9pPr>
          </a:lstStyle>
          <a:p>
            <a:pPr algn="ctr"/>
            <a:r>
              <a:rPr lang="en-US" sz="1800" dirty="0">
                <a:solidFill>
                  <a:srgbClr val="565656"/>
                </a:solidFill>
                <a:latin typeface="Avenir Medium"/>
                <a:cs typeface="Avenir Medium"/>
              </a:rPr>
              <a:t>T</a:t>
            </a:r>
            <a:r>
              <a:rPr lang="en" sz="1800" dirty="0" err="1">
                <a:solidFill>
                  <a:srgbClr val="565656"/>
                </a:solidFill>
                <a:latin typeface="Avenir Medium"/>
                <a:cs typeface="Avenir Medium"/>
              </a:rPr>
              <a:t>ime</a:t>
            </a:r>
            <a:r>
              <a:rPr lang="en" sz="1800" dirty="0">
                <a:solidFill>
                  <a:srgbClr val="565656"/>
                </a:solidFill>
                <a:latin typeface="Avenir Medium"/>
                <a:cs typeface="Avenir Medium"/>
              </a:rPr>
              <a:t> saved</a:t>
            </a:r>
          </a:p>
        </p:txBody>
      </p:sp>
    </p:spTree>
    <p:extLst>
      <p:ext uri="{BB962C8B-B14F-4D97-AF65-F5344CB8AC3E}">
        <p14:creationId xmlns:p14="http://schemas.microsoft.com/office/powerpoint/2010/main" val="4173617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446316" y="404493"/>
            <a:ext cx="6500947"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How </a:t>
            </a:r>
            <a:r>
              <a:rPr lang="en-US" sz="4400" b="1" dirty="0" err="1">
                <a:solidFill>
                  <a:srgbClr val="5BC0BE"/>
                </a:solidFill>
                <a:latin typeface="Avenir Next Demi Bold" panose="020B0503020202020204" pitchFamily="34" charset="0"/>
              </a:rPr>
              <a:t>myStudyPal</a:t>
            </a:r>
            <a:r>
              <a:rPr lang="en-US" sz="4400" b="1" dirty="0">
                <a:solidFill>
                  <a:srgbClr val="5BC0BE"/>
                </a:solidFill>
                <a:latin typeface="Avenir Next Demi Bold" panose="020B0503020202020204" pitchFamily="34" charset="0"/>
              </a:rPr>
              <a:t> does it</a:t>
            </a:r>
          </a:p>
        </p:txBody>
      </p:sp>
      <p:cxnSp>
        <p:nvCxnSpPr>
          <p:cNvPr id="13" name="Straight Connector 12">
            <a:extLst>
              <a:ext uri="{FF2B5EF4-FFF2-40B4-BE49-F238E27FC236}">
                <a16:creationId xmlns:a16="http://schemas.microsoft.com/office/drawing/2014/main" id="{248214C2-AD33-8F4E-93D0-6F438EA73907}"/>
              </a:ext>
            </a:extLst>
          </p:cNvPr>
          <p:cNvCxnSpPr>
            <a:cxnSpLocks/>
          </p:cNvCxnSpPr>
          <p:nvPr/>
        </p:nvCxnSpPr>
        <p:spPr>
          <a:xfrm>
            <a:off x="6262431" y="1758443"/>
            <a:ext cx="0" cy="4812838"/>
          </a:xfrm>
          <a:prstGeom prst="line">
            <a:avLst/>
          </a:prstGeom>
          <a:ln w="28575" cmpd="sng">
            <a:solidFill>
              <a:srgbClr val="355263"/>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795AFE2-9A19-3348-A8E6-FF1135269778}"/>
              </a:ext>
            </a:extLst>
          </p:cNvPr>
          <p:cNvCxnSpPr>
            <a:cxnSpLocks/>
          </p:cNvCxnSpPr>
          <p:nvPr/>
        </p:nvCxnSpPr>
        <p:spPr>
          <a:xfrm flipH="1">
            <a:off x="3034513" y="6121247"/>
            <a:ext cx="2184865" cy="0"/>
          </a:xfrm>
          <a:prstGeom prst="line">
            <a:avLst/>
          </a:prstGeom>
          <a:ln w="190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C070DEA-E01B-7B40-A845-134AC9F4EB4F}"/>
              </a:ext>
            </a:extLst>
          </p:cNvPr>
          <p:cNvSpPr txBox="1"/>
          <p:nvPr/>
        </p:nvSpPr>
        <p:spPr>
          <a:xfrm>
            <a:off x="4795800" y="6268841"/>
            <a:ext cx="847155" cy="369332"/>
          </a:xfrm>
          <a:prstGeom prst="rect">
            <a:avLst/>
          </a:prstGeom>
          <a:noFill/>
        </p:spPr>
        <p:txBody>
          <a:bodyPr wrap="none" rtlCol="0">
            <a:spAutoFit/>
          </a:bodyPr>
          <a:lstStyle/>
          <a:p>
            <a:r>
              <a:rPr lang="en-US" dirty="0">
                <a:latin typeface="Avenir Next" panose="020B0503020202020204" pitchFamily="34" charset="0"/>
              </a:rPr>
              <a:t>Grade</a:t>
            </a:r>
          </a:p>
        </p:txBody>
      </p:sp>
      <p:grpSp>
        <p:nvGrpSpPr>
          <p:cNvPr id="12" name="Group 11">
            <a:extLst>
              <a:ext uri="{FF2B5EF4-FFF2-40B4-BE49-F238E27FC236}">
                <a16:creationId xmlns:a16="http://schemas.microsoft.com/office/drawing/2014/main" id="{B1E14DA8-916E-764C-8299-16495E1F0673}"/>
              </a:ext>
            </a:extLst>
          </p:cNvPr>
          <p:cNvGrpSpPr>
            <a:grpSpLocks noChangeAspect="1"/>
          </p:cNvGrpSpPr>
          <p:nvPr/>
        </p:nvGrpSpPr>
        <p:grpSpPr>
          <a:xfrm>
            <a:off x="3242567" y="6046005"/>
            <a:ext cx="149519" cy="173084"/>
            <a:chOff x="1455174" y="3193196"/>
            <a:chExt cx="226272" cy="235804"/>
          </a:xfrm>
        </p:grpSpPr>
        <p:cxnSp>
          <p:nvCxnSpPr>
            <p:cNvPr id="3" name="Straight Connector 2">
              <a:extLst>
                <a:ext uri="{FF2B5EF4-FFF2-40B4-BE49-F238E27FC236}">
                  <a16:creationId xmlns:a16="http://schemas.microsoft.com/office/drawing/2014/main" id="{02755F03-8F83-AA4C-A06D-0F9FCE11ACF3}"/>
                </a:ext>
              </a:extLst>
            </p:cNvPr>
            <p:cNvCxnSpPr>
              <a:cxnSpLocks/>
            </p:cNvCxnSpPr>
            <p:nvPr/>
          </p:nvCxnSpPr>
          <p:spPr>
            <a:xfrm>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E16D5CD9-F7E6-C545-85F3-987F2C425164}"/>
                </a:ext>
              </a:extLst>
            </p:cNvPr>
            <p:cNvCxnSpPr>
              <a:cxnSpLocks/>
            </p:cNvCxnSpPr>
            <p:nvPr/>
          </p:nvCxnSpPr>
          <p:spPr>
            <a:xfrm flipH="1">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grpSp>
      <p:cxnSp>
        <p:nvCxnSpPr>
          <p:cNvPr id="19" name="Straight Connector 18">
            <a:extLst>
              <a:ext uri="{FF2B5EF4-FFF2-40B4-BE49-F238E27FC236}">
                <a16:creationId xmlns:a16="http://schemas.microsoft.com/office/drawing/2014/main" id="{FD3A2FE6-5424-1147-A281-6C66F24E006B}"/>
              </a:ext>
            </a:extLst>
          </p:cNvPr>
          <p:cNvCxnSpPr>
            <a:cxnSpLocks/>
          </p:cNvCxnSpPr>
          <p:nvPr/>
        </p:nvCxnSpPr>
        <p:spPr>
          <a:xfrm flipH="1">
            <a:off x="2578976" y="6115475"/>
            <a:ext cx="455539" cy="0"/>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91FB3B8-B831-AA4E-B8E4-E602AAA977D3}"/>
              </a:ext>
            </a:extLst>
          </p:cNvPr>
          <p:cNvCxnSpPr>
            <a:cxnSpLocks/>
          </p:cNvCxnSpPr>
          <p:nvPr/>
        </p:nvCxnSpPr>
        <p:spPr>
          <a:xfrm flipH="1">
            <a:off x="736375" y="6115475"/>
            <a:ext cx="1842602" cy="0"/>
          </a:xfrm>
          <a:prstGeom prst="line">
            <a:avLst/>
          </a:prstGeom>
          <a:ln w="19050">
            <a:prstDash val="solid"/>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3AC0AE6-0AAC-2C42-902C-91D18201BF28}"/>
              </a:ext>
            </a:extLst>
          </p:cNvPr>
          <p:cNvSpPr txBox="1"/>
          <p:nvPr/>
        </p:nvSpPr>
        <p:spPr>
          <a:xfrm>
            <a:off x="2869404"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80</a:t>
            </a:r>
          </a:p>
        </p:txBody>
      </p:sp>
      <p:sp>
        <p:nvSpPr>
          <p:cNvPr id="24" name="TextBox 23">
            <a:extLst>
              <a:ext uri="{FF2B5EF4-FFF2-40B4-BE49-F238E27FC236}">
                <a16:creationId xmlns:a16="http://schemas.microsoft.com/office/drawing/2014/main" id="{F6A97A46-6384-6141-BAC0-907D711F9C10}"/>
              </a:ext>
            </a:extLst>
          </p:cNvPr>
          <p:cNvSpPr txBox="1"/>
          <p:nvPr/>
        </p:nvSpPr>
        <p:spPr>
          <a:xfrm>
            <a:off x="3949339"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90</a:t>
            </a:r>
          </a:p>
        </p:txBody>
      </p:sp>
      <p:sp>
        <p:nvSpPr>
          <p:cNvPr id="25" name="TextBox 24">
            <a:extLst>
              <a:ext uri="{FF2B5EF4-FFF2-40B4-BE49-F238E27FC236}">
                <a16:creationId xmlns:a16="http://schemas.microsoft.com/office/drawing/2014/main" id="{A6EB8910-7CA4-8043-BA74-31F31032DAAD}"/>
              </a:ext>
            </a:extLst>
          </p:cNvPr>
          <p:cNvSpPr txBox="1"/>
          <p:nvPr/>
        </p:nvSpPr>
        <p:spPr>
          <a:xfrm>
            <a:off x="578009"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0</a:t>
            </a:r>
          </a:p>
        </p:txBody>
      </p:sp>
      <p:grpSp>
        <p:nvGrpSpPr>
          <p:cNvPr id="26" name="Group 25">
            <a:extLst>
              <a:ext uri="{FF2B5EF4-FFF2-40B4-BE49-F238E27FC236}">
                <a16:creationId xmlns:a16="http://schemas.microsoft.com/office/drawing/2014/main" id="{EBC870B4-D606-AF41-A3C8-796690BA6EAD}"/>
              </a:ext>
            </a:extLst>
          </p:cNvPr>
          <p:cNvGrpSpPr>
            <a:grpSpLocks noChangeAspect="1"/>
          </p:cNvGrpSpPr>
          <p:nvPr/>
        </p:nvGrpSpPr>
        <p:grpSpPr>
          <a:xfrm>
            <a:off x="4676266" y="6028933"/>
            <a:ext cx="149519" cy="173084"/>
            <a:chOff x="1455174" y="3193196"/>
            <a:chExt cx="226272" cy="235804"/>
          </a:xfrm>
        </p:grpSpPr>
        <p:cxnSp>
          <p:nvCxnSpPr>
            <p:cNvPr id="27" name="Straight Connector 26">
              <a:extLst>
                <a:ext uri="{FF2B5EF4-FFF2-40B4-BE49-F238E27FC236}">
                  <a16:creationId xmlns:a16="http://schemas.microsoft.com/office/drawing/2014/main" id="{6134E73C-CA22-0A40-AFCF-78A7F95F4843}"/>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547C3B-F20C-134B-914F-88BB3F17E66A}"/>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7F5C23A-559C-4C48-AB32-919278C290E4}"/>
              </a:ext>
            </a:extLst>
          </p:cNvPr>
          <p:cNvGrpSpPr>
            <a:grpSpLocks noChangeAspect="1"/>
          </p:cNvGrpSpPr>
          <p:nvPr/>
        </p:nvGrpSpPr>
        <p:grpSpPr>
          <a:xfrm>
            <a:off x="3392086" y="6041534"/>
            <a:ext cx="149519" cy="173084"/>
            <a:chOff x="1455174" y="3193196"/>
            <a:chExt cx="226272" cy="235804"/>
          </a:xfrm>
        </p:grpSpPr>
        <p:cxnSp>
          <p:nvCxnSpPr>
            <p:cNvPr id="30" name="Straight Connector 29">
              <a:extLst>
                <a:ext uri="{FF2B5EF4-FFF2-40B4-BE49-F238E27FC236}">
                  <a16:creationId xmlns:a16="http://schemas.microsoft.com/office/drawing/2014/main" id="{2DC2C890-20C1-8741-BF4C-1188FFDAE134}"/>
                </a:ext>
              </a:extLst>
            </p:cNvPr>
            <p:cNvCxnSpPr>
              <a:cxnSpLocks/>
            </p:cNvCxnSpPr>
            <p:nvPr/>
          </p:nvCxnSpPr>
          <p:spPr>
            <a:xfrm>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3803F345-D71A-D541-9D0F-83410378D323}"/>
                </a:ext>
              </a:extLst>
            </p:cNvPr>
            <p:cNvCxnSpPr>
              <a:cxnSpLocks/>
            </p:cNvCxnSpPr>
            <p:nvPr/>
          </p:nvCxnSpPr>
          <p:spPr>
            <a:xfrm flipH="1">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grpSp>
      <p:grpSp>
        <p:nvGrpSpPr>
          <p:cNvPr id="32" name="Group 31">
            <a:extLst>
              <a:ext uri="{FF2B5EF4-FFF2-40B4-BE49-F238E27FC236}">
                <a16:creationId xmlns:a16="http://schemas.microsoft.com/office/drawing/2014/main" id="{8F19DBD0-7847-4846-906E-83A8FB732F35}"/>
              </a:ext>
            </a:extLst>
          </p:cNvPr>
          <p:cNvGrpSpPr>
            <a:grpSpLocks noChangeAspect="1"/>
          </p:cNvGrpSpPr>
          <p:nvPr/>
        </p:nvGrpSpPr>
        <p:grpSpPr>
          <a:xfrm>
            <a:off x="4751025" y="6038145"/>
            <a:ext cx="149519" cy="173084"/>
            <a:chOff x="1455174" y="3193196"/>
            <a:chExt cx="226272" cy="235804"/>
          </a:xfrm>
        </p:grpSpPr>
        <p:cxnSp>
          <p:nvCxnSpPr>
            <p:cNvPr id="33" name="Straight Connector 32">
              <a:extLst>
                <a:ext uri="{FF2B5EF4-FFF2-40B4-BE49-F238E27FC236}">
                  <a16:creationId xmlns:a16="http://schemas.microsoft.com/office/drawing/2014/main" id="{1BDE210A-BE38-6947-BB0C-7A72A56015A4}"/>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6F72DF-F2F6-CE4E-A485-A299057FDE0E}"/>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F0EAA4F-20EA-034C-8A70-58A6482A8707}"/>
              </a:ext>
            </a:extLst>
          </p:cNvPr>
          <p:cNvGrpSpPr>
            <a:grpSpLocks noChangeAspect="1"/>
          </p:cNvGrpSpPr>
          <p:nvPr/>
        </p:nvGrpSpPr>
        <p:grpSpPr>
          <a:xfrm>
            <a:off x="4489874" y="6028933"/>
            <a:ext cx="149519" cy="173084"/>
            <a:chOff x="1455174" y="3193196"/>
            <a:chExt cx="226272" cy="235804"/>
          </a:xfrm>
        </p:grpSpPr>
        <p:cxnSp>
          <p:nvCxnSpPr>
            <p:cNvPr id="36" name="Straight Connector 35">
              <a:extLst>
                <a:ext uri="{FF2B5EF4-FFF2-40B4-BE49-F238E27FC236}">
                  <a16:creationId xmlns:a16="http://schemas.microsoft.com/office/drawing/2014/main" id="{4381600D-C6B6-DC43-AB7E-33E8E775EBA0}"/>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13DE9F0-6F04-7440-A1F9-9428F991F25A}"/>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0B139B6-CCF2-8C46-8332-C56FFCCA5074}"/>
              </a:ext>
            </a:extLst>
          </p:cNvPr>
          <p:cNvGrpSpPr>
            <a:grpSpLocks noChangeAspect="1"/>
          </p:cNvGrpSpPr>
          <p:nvPr/>
        </p:nvGrpSpPr>
        <p:grpSpPr>
          <a:xfrm>
            <a:off x="4328549" y="6028933"/>
            <a:ext cx="149519" cy="173084"/>
            <a:chOff x="1455174" y="3193196"/>
            <a:chExt cx="226272" cy="235804"/>
          </a:xfrm>
        </p:grpSpPr>
        <p:cxnSp>
          <p:nvCxnSpPr>
            <p:cNvPr id="39" name="Straight Connector 38">
              <a:extLst>
                <a:ext uri="{FF2B5EF4-FFF2-40B4-BE49-F238E27FC236}">
                  <a16:creationId xmlns:a16="http://schemas.microsoft.com/office/drawing/2014/main" id="{828212E0-5A75-5444-A483-57BFB19261F1}"/>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0EFF91A-6090-5242-BC8F-F256BF67B82B}"/>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A986FF7B-51F8-B841-B67E-0608ABBE314C}"/>
              </a:ext>
            </a:extLst>
          </p:cNvPr>
          <p:cNvSpPr txBox="1"/>
          <p:nvPr/>
        </p:nvSpPr>
        <p:spPr>
          <a:xfrm>
            <a:off x="4812540" y="2788920"/>
            <a:ext cx="856325" cy="276999"/>
          </a:xfrm>
          <a:prstGeom prst="rect">
            <a:avLst/>
          </a:prstGeom>
          <a:noFill/>
        </p:spPr>
        <p:txBody>
          <a:bodyPr wrap="none" rtlCol="0">
            <a:spAutoFit/>
          </a:bodyPr>
          <a:lstStyle/>
          <a:p>
            <a:r>
              <a:rPr lang="en-US" sz="1200" dirty="0">
                <a:solidFill>
                  <a:schemeClr val="accent2"/>
                </a:solidFill>
                <a:latin typeface="Avenir Medium" panose="02000503020000020003" pitchFamily="2" charset="0"/>
              </a:rPr>
              <a:t>Midterms</a:t>
            </a:r>
          </a:p>
        </p:txBody>
      </p:sp>
      <p:sp>
        <p:nvSpPr>
          <p:cNvPr id="42" name="TextBox 41">
            <a:extLst>
              <a:ext uri="{FF2B5EF4-FFF2-40B4-BE49-F238E27FC236}">
                <a16:creationId xmlns:a16="http://schemas.microsoft.com/office/drawing/2014/main" id="{86C21AD0-629D-3C42-8E11-3B79A9BE37D8}"/>
              </a:ext>
            </a:extLst>
          </p:cNvPr>
          <p:cNvSpPr txBox="1"/>
          <p:nvPr/>
        </p:nvSpPr>
        <p:spPr>
          <a:xfrm>
            <a:off x="4825784" y="3076813"/>
            <a:ext cx="1021433" cy="276999"/>
          </a:xfrm>
          <a:prstGeom prst="rect">
            <a:avLst/>
          </a:prstGeom>
          <a:noFill/>
        </p:spPr>
        <p:txBody>
          <a:bodyPr wrap="none" rtlCol="0">
            <a:spAutoFit/>
          </a:bodyPr>
          <a:lstStyle/>
          <a:p>
            <a:r>
              <a:rPr lang="en-US" sz="1200" dirty="0">
                <a:solidFill>
                  <a:schemeClr val="accent1"/>
                </a:solidFill>
                <a:latin typeface="Avenir Medium" panose="02000503020000020003" pitchFamily="2" charset="0"/>
              </a:rPr>
              <a:t>Homeworks</a:t>
            </a:r>
          </a:p>
        </p:txBody>
      </p:sp>
      <p:sp>
        <p:nvSpPr>
          <p:cNvPr id="43" name="TextBox 42">
            <a:extLst>
              <a:ext uri="{FF2B5EF4-FFF2-40B4-BE49-F238E27FC236}">
                <a16:creationId xmlns:a16="http://schemas.microsoft.com/office/drawing/2014/main" id="{44348979-5B22-4842-8D67-99C61D220194}"/>
              </a:ext>
            </a:extLst>
          </p:cNvPr>
          <p:cNvSpPr txBox="1"/>
          <p:nvPr/>
        </p:nvSpPr>
        <p:spPr>
          <a:xfrm>
            <a:off x="6947263" y="1859922"/>
            <a:ext cx="4676700" cy="830997"/>
          </a:xfrm>
          <a:prstGeom prst="rect">
            <a:avLst/>
          </a:prstGeom>
          <a:noFill/>
        </p:spPr>
        <p:txBody>
          <a:bodyPr wrap="square" rtlCol="0">
            <a:spAutoFit/>
          </a:bodyPr>
          <a:lstStyle/>
          <a:p>
            <a:pPr algn="ctr"/>
            <a:r>
              <a:rPr lang="en-US" sz="1600" dirty="0">
                <a:latin typeface="Avenir Roman" panose="02000503020000020003" pitchFamily="2" charset="0"/>
              </a:rPr>
              <a:t>Now let’s assume that the student is </a:t>
            </a:r>
            <a:r>
              <a:rPr lang="en-US" sz="1600" b="1" dirty="0">
                <a:latin typeface="Avenir Roman" panose="02000503020000020003" pitchFamily="2" charset="0"/>
              </a:rPr>
              <a:t>in the middle </a:t>
            </a:r>
            <a:r>
              <a:rPr lang="en-US" sz="1600" dirty="0">
                <a:latin typeface="Avenir Roman" panose="02000503020000020003" pitchFamily="2" charset="0"/>
              </a:rPr>
              <a:t>of the semester and we have </a:t>
            </a:r>
            <a:r>
              <a:rPr lang="en-US" sz="1600" b="1" dirty="0">
                <a:latin typeface="Avenir Roman" panose="02000503020000020003" pitchFamily="2" charset="0"/>
              </a:rPr>
              <a:t>some</a:t>
            </a:r>
            <a:r>
              <a:rPr lang="en-US" sz="1600" dirty="0">
                <a:latin typeface="Avenir Roman" panose="02000503020000020003" pitchFamily="2" charset="0"/>
              </a:rPr>
              <a:t> data points</a:t>
            </a:r>
          </a:p>
        </p:txBody>
      </p:sp>
    </p:spTree>
    <p:extLst>
      <p:ext uri="{BB962C8B-B14F-4D97-AF65-F5344CB8AC3E}">
        <p14:creationId xmlns:p14="http://schemas.microsoft.com/office/powerpoint/2010/main" val="3271431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446316" y="404493"/>
            <a:ext cx="6500947"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How </a:t>
            </a:r>
            <a:r>
              <a:rPr lang="en-US" sz="4400" b="1" dirty="0" err="1">
                <a:solidFill>
                  <a:srgbClr val="5BC0BE"/>
                </a:solidFill>
                <a:latin typeface="Avenir Next Demi Bold" panose="020B0503020202020204" pitchFamily="34" charset="0"/>
              </a:rPr>
              <a:t>myStudyPal</a:t>
            </a:r>
            <a:r>
              <a:rPr lang="en-US" sz="4400" b="1" dirty="0">
                <a:solidFill>
                  <a:srgbClr val="5BC0BE"/>
                </a:solidFill>
                <a:latin typeface="Avenir Next Demi Bold" panose="020B0503020202020204" pitchFamily="34" charset="0"/>
              </a:rPr>
              <a:t> does it</a:t>
            </a:r>
          </a:p>
        </p:txBody>
      </p:sp>
      <p:cxnSp>
        <p:nvCxnSpPr>
          <p:cNvPr id="13" name="Straight Connector 12">
            <a:extLst>
              <a:ext uri="{FF2B5EF4-FFF2-40B4-BE49-F238E27FC236}">
                <a16:creationId xmlns:a16="http://schemas.microsoft.com/office/drawing/2014/main" id="{248214C2-AD33-8F4E-93D0-6F438EA73907}"/>
              </a:ext>
            </a:extLst>
          </p:cNvPr>
          <p:cNvCxnSpPr>
            <a:cxnSpLocks/>
          </p:cNvCxnSpPr>
          <p:nvPr/>
        </p:nvCxnSpPr>
        <p:spPr>
          <a:xfrm>
            <a:off x="6262431" y="1758443"/>
            <a:ext cx="0" cy="4812838"/>
          </a:xfrm>
          <a:prstGeom prst="line">
            <a:avLst/>
          </a:prstGeom>
          <a:ln w="28575" cmpd="sng">
            <a:solidFill>
              <a:srgbClr val="355263"/>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795AFE2-9A19-3348-A8E6-FF1135269778}"/>
              </a:ext>
            </a:extLst>
          </p:cNvPr>
          <p:cNvCxnSpPr>
            <a:cxnSpLocks/>
          </p:cNvCxnSpPr>
          <p:nvPr/>
        </p:nvCxnSpPr>
        <p:spPr>
          <a:xfrm flipH="1">
            <a:off x="3034513" y="6121247"/>
            <a:ext cx="2184865" cy="0"/>
          </a:xfrm>
          <a:prstGeom prst="line">
            <a:avLst/>
          </a:prstGeom>
          <a:ln w="190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C070DEA-E01B-7B40-A845-134AC9F4EB4F}"/>
              </a:ext>
            </a:extLst>
          </p:cNvPr>
          <p:cNvSpPr txBox="1"/>
          <p:nvPr/>
        </p:nvSpPr>
        <p:spPr>
          <a:xfrm>
            <a:off x="4795800" y="6268841"/>
            <a:ext cx="847155" cy="369332"/>
          </a:xfrm>
          <a:prstGeom prst="rect">
            <a:avLst/>
          </a:prstGeom>
          <a:noFill/>
        </p:spPr>
        <p:txBody>
          <a:bodyPr wrap="none" rtlCol="0">
            <a:spAutoFit/>
          </a:bodyPr>
          <a:lstStyle/>
          <a:p>
            <a:r>
              <a:rPr lang="en-US" dirty="0">
                <a:latin typeface="Avenir Next" panose="020B0503020202020204" pitchFamily="34" charset="0"/>
              </a:rPr>
              <a:t>Grade</a:t>
            </a:r>
          </a:p>
        </p:txBody>
      </p:sp>
      <p:grpSp>
        <p:nvGrpSpPr>
          <p:cNvPr id="12" name="Group 11">
            <a:extLst>
              <a:ext uri="{FF2B5EF4-FFF2-40B4-BE49-F238E27FC236}">
                <a16:creationId xmlns:a16="http://schemas.microsoft.com/office/drawing/2014/main" id="{B1E14DA8-916E-764C-8299-16495E1F0673}"/>
              </a:ext>
            </a:extLst>
          </p:cNvPr>
          <p:cNvGrpSpPr>
            <a:grpSpLocks noChangeAspect="1"/>
          </p:cNvGrpSpPr>
          <p:nvPr/>
        </p:nvGrpSpPr>
        <p:grpSpPr>
          <a:xfrm>
            <a:off x="3242567" y="6046005"/>
            <a:ext cx="149519" cy="173084"/>
            <a:chOff x="1455174" y="3193196"/>
            <a:chExt cx="226272" cy="235804"/>
          </a:xfrm>
        </p:grpSpPr>
        <p:cxnSp>
          <p:nvCxnSpPr>
            <p:cNvPr id="3" name="Straight Connector 2">
              <a:extLst>
                <a:ext uri="{FF2B5EF4-FFF2-40B4-BE49-F238E27FC236}">
                  <a16:creationId xmlns:a16="http://schemas.microsoft.com/office/drawing/2014/main" id="{02755F03-8F83-AA4C-A06D-0F9FCE11ACF3}"/>
                </a:ext>
              </a:extLst>
            </p:cNvPr>
            <p:cNvCxnSpPr>
              <a:cxnSpLocks/>
            </p:cNvCxnSpPr>
            <p:nvPr/>
          </p:nvCxnSpPr>
          <p:spPr>
            <a:xfrm>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E16D5CD9-F7E6-C545-85F3-987F2C425164}"/>
                </a:ext>
              </a:extLst>
            </p:cNvPr>
            <p:cNvCxnSpPr>
              <a:cxnSpLocks/>
            </p:cNvCxnSpPr>
            <p:nvPr/>
          </p:nvCxnSpPr>
          <p:spPr>
            <a:xfrm flipH="1">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grpSp>
      <p:cxnSp>
        <p:nvCxnSpPr>
          <p:cNvPr id="19" name="Straight Connector 18">
            <a:extLst>
              <a:ext uri="{FF2B5EF4-FFF2-40B4-BE49-F238E27FC236}">
                <a16:creationId xmlns:a16="http://schemas.microsoft.com/office/drawing/2014/main" id="{FD3A2FE6-5424-1147-A281-6C66F24E006B}"/>
              </a:ext>
            </a:extLst>
          </p:cNvPr>
          <p:cNvCxnSpPr>
            <a:cxnSpLocks/>
          </p:cNvCxnSpPr>
          <p:nvPr/>
        </p:nvCxnSpPr>
        <p:spPr>
          <a:xfrm flipH="1">
            <a:off x="2578976" y="6115475"/>
            <a:ext cx="455539" cy="0"/>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91FB3B8-B831-AA4E-B8E4-E602AAA977D3}"/>
              </a:ext>
            </a:extLst>
          </p:cNvPr>
          <p:cNvCxnSpPr>
            <a:cxnSpLocks/>
          </p:cNvCxnSpPr>
          <p:nvPr/>
        </p:nvCxnSpPr>
        <p:spPr>
          <a:xfrm flipH="1">
            <a:off x="736375" y="6115475"/>
            <a:ext cx="1842602" cy="0"/>
          </a:xfrm>
          <a:prstGeom prst="line">
            <a:avLst/>
          </a:prstGeom>
          <a:ln w="19050">
            <a:prstDash val="solid"/>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3AC0AE6-0AAC-2C42-902C-91D18201BF28}"/>
              </a:ext>
            </a:extLst>
          </p:cNvPr>
          <p:cNvSpPr txBox="1"/>
          <p:nvPr/>
        </p:nvSpPr>
        <p:spPr>
          <a:xfrm>
            <a:off x="2869404"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80</a:t>
            </a:r>
          </a:p>
        </p:txBody>
      </p:sp>
      <p:sp>
        <p:nvSpPr>
          <p:cNvPr id="24" name="TextBox 23">
            <a:extLst>
              <a:ext uri="{FF2B5EF4-FFF2-40B4-BE49-F238E27FC236}">
                <a16:creationId xmlns:a16="http://schemas.microsoft.com/office/drawing/2014/main" id="{F6A97A46-6384-6141-BAC0-907D711F9C10}"/>
              </a:ext>
            </a:extLst>
          </p:cNvPr>
          <p:cNvSpPr txBox="1"/>
          <p:nvPr/>
        </p:nvSpPr>
        <p:spPr>
          <a:xfrm>
            <a:off x="3949339"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90</a:t>
            </a:r>
          </a:p>
        </p:txBody>
      </p:sp>
      <p:sp>
        <p:nvSpPr>
          <p:cNvPr id="25" name="TextBox 24">
            <a:extLst>
              <a:ext uri="{FF2B5EF4-FFF2-40B4-BE49-F238E27FC236}">
                <a16:creationId xmlns:a16="http://schemas.microsoft.com/office/drawing/2014/main" id="{A6EB8910-7CA4-8043-BA74-31F31032DAAD}"/>
              </a:ext>
            </a:extLst>
          </p:cNvPr>
          <p:cNvSpPr txBox="1"/>
          <p:nvPr/>
        </p:nvSpPr>
        <p:spPr>
          <a:xfrm>
            <a:off x="578009"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0</a:t>
            </a:r>
          </a:p>
        </p:txBody>
      </p:sp>
      <p:grpSp>
        <p:nvGrpSpPr>
          <p:cNvPr id="26" name="Group 25">
            <a:extLst>
              <a:ext uri="{FF2B5EF4-FFF2-40B4-BE49-F238E27FC236}">
                <a16:creationId xmlns:a16="http://schemas.microsoft.com/office/drawing/2014/main" id="{EBC870B4-D606-AF41-A3C8-796690BA6EAD}"/>
              </a:ext>
            </a:extLst>
          </p:cNvPr>
          <p:cNvGrpSpPr>
            <a:grpSpLocks noChangeAspect="1"/>
          </p:cNvGrpSpPr>
          <p:nvPr/>
        </p:nvGrpSpPr>
        <p:grpSpPr>
          <a:xfrm>
            <a:off x="4676266" y="6028933"/>
            <a:ext cx="149519" cy="173084"/>
            <a:chOff x="1455174" y="3193196"/>
            <a:chExt cx="226272" cy="235804"/>
          </a:xfrm>
        </p:grpSpPr>
        <p:cxnSp>
          <p:nvCxnSpPr>
            <p:cNvPr id="27" name="Straight Connector 26">
              <a:extLst>
                <a:ext uri="{FF2B5EF4-FFF2-40B4-BE49-F238E27FC236}">
                  <a16:creationId xmlns:a16="http://schemas.microsoft.com/office/drawing/2014/main" id="{6134E73C-CA22-0A40-AFCF-78A7F95F4843}"/>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547C3B-F20C-134B-914F-88BB3F17E66A}"/>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7F5C23A-559C-4C48-AB32-919278C290E4}"/>
              </a:ext>
            </a:extLst>
          </p:cNvPr>
          <p:cNvGrpSpPr>
            <a:grpSpLocks noChangeAspect="1"/>
          </p:cNvGrpSpPr>
          <p:nvPr/>
        </p:nvGrpSpPr>
        <p:grpSpPr>
          <a:xfrm>
            <a:off x="3392086" y="6041534"/>
            <a:ext cx="149519" cy="173084"/>
            <a:chOff x="1455174" y="3193196"/>
            <a:chExt cx="226272" cy="235804"/>
          </a:xfrm>
        </p:grpSpPr>
        <p:cxnSp>
          <p:nvCxnSpPr>
            <p:cNvPr id="30" name="Straight Connector 29">
              <a:extLst>
                <a:ext uri="{FF2B5EF4-FFF2-40B4-BE49-F238E27FC236}">
                  <a16:creationId xmlns:a16="http://schemas.microsoft.com/office/drawing/2014/main" id="{2DC2C890-20C1-8741-BF4C-1188FFDAE134}"/>
                </a:ext>
              </a:extLst>
            </p:cNvPr>
            <p:cNvCxnSpPr>
              <a:cxnSpLocks/>
            </p:cNvCxnSpPr>
            <p:nvPr/>
          </p:nvCxnSpPr>
          <p:spPr>
            <a:xfrm>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3803F345-D71A-D541-9D0F-83410378D323}"/>
                </a:ext>
              </a:extLst>
            </p:cNvPr>
            <p:cNvCxnSpPr>
              <a:cxnSpLocks/>
            </p:cNvCxnSpPr>
            <p:nvPr/>
          </p:nvCxnSpPr>
          <p:spPr>
            <a:xfrm flipH="1">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grpSp>
      <p:grpSp>
        <p:nvGrpSpPr>
          <p:cNvPr id="32" name="Group 31">
            <a:extLst>
              <a:ext uri="{FF2B5EF4-FFF2-40B4-BE49-F238E27FC236}">
                <a16:creationId xmlns:a16="http://schemas.microsoft.com/office/drawing/2014/main" id="{8F19DBD0-7847-4846-906E-83A8FB732F35}"/>
              </a:ext>
            </a:extLst>
          </p:cNvPr>
          <p:cNvGrpSpPr>
            <a:grpSpLocks noChangeAspect="1"/>
          </p:cNvGrpSpPr>
          <p:nvPr/>
        </p:nvGrpSpPr>
        <p:grpSpPr>
          <a:xfrm>
            <a:off x="4751025" y="6038145"/>
            <a:ext cx="149519" cy="173084"/>
            <a:chOff x="1455174" y="3193196"/>
            <a:chExt cx="226272" cy="235804"/>
          </a:xfrm>
        </p:grpSpPr>
        <p:cxnSp>
          <p:nvCxnSpPr>
            <p:cNvPr id="33" name="Straight Connector 32">
              <a:extLst>
                <a:ext uri="{FF2B5EF4-FFF2-40B4-BE49-F238E27FC236}">
                  <a16:creationId xmlns:a16="http://schemas.microsoft.com/office/drawing/2014/main" id="{1BDE210A-BE38-6947-BB0C-7A72A56015A4}"/>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6F72DF-F2F6-CE4E-A485-A299057FDE0E}"/>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F0EAA4F-20EA-034C-8A70-58A6482A8707}"/>
              </a:ext>
            </a:extLst>
          </p:cNvPr>
          <p:cNvGrpSpPr>
            <a:grpSpLocks noChangeAspect="1"/>
          </p:cNvGrpSpPr>
          <p:nvPr/>
        </p:nvGrpSpPr>
        <p:grpSpPr>
          <a:xfrm>
            <a:off x="4489874" y="6028933"/>
            <a:ext cx="149519" cy="173084"/>
            <a:chOff x="1455174" y="3193196"/>
            <a:chExt cx="226272" cy="235804"/>
          </a:xfrm>
        </p:grpSpPr>
        <p:cxnSp>
          <p:nvCxnSpPr>
            <p:cNvPr id="36" name="Straight Connector 35">
              <a:extLst>
                <a:ext uri="{FF2B5EF4-FFF2-40B4-BE49-F238E27FC236}">
                  <a16:creationId xmlns:a16="http://schemas.microsoft.com/office/drawing/2014/main" id="{4381600D-C6B6-DC43-AB7E-33E8E775EBA0}"/>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13DE9F0-6F04-7440-A1F9-9428F991F25A}"/>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0B139B6-CCF2-8C46-8332-C56FFCCA5074}"/>
              </a:ext>
            </a:extLst>
          </p:cNvPr>
          <p:cNvGrpSpPr>
            <a:grpSpLocks noChangeAspect="1"/>
          </p:cNvGrpSpPr>
          <p:nvPr/>
        </p:nvGrpSpPr>
        <p:grpSpPr>
          <a:xfrm>
            <a:off x="4328549" y="6028933"/>
            <a:ext cx="149519" cy="173084"/>
            <a:chOff x="1455174" y="3193196"/>
            <a:chExt cx="226272" cy="235804"/>
          </a:xfrm>
        </p:grpSpPr>
        <p:cxnSp>
          <p:nvCxnSpPr>
            <p:cNvPr id="39" name="Straight Connector 38">
              <a:extLst>
                <a:ext uri="{FF2B5EF4-FFF2-40B4-BE49-F238E27FC236}">
                  <a16:creationId xmlns:a16="http://schemas.microsoft.com/office/drawing/2014/main" id="{828212E0-5A75-5444-A483-57BFB19261F1}"/>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0EFF91A-6090-5242-BC8F-F256BF67B82B}"/>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A986FF7B-51F8-B841-B67E-0608ABBE314C}"/>
              </a:ext>
            </a:extLst>
          </p:cNvPr>
          <p:cNvSpPr txBox="1"/>
          <p:nvPr/>
        </p:nvSpPr>
        <p:spPr>
          <a:xfrm>
            <a:off x="4812540" y="2788920"/>
            <a:ext cx="856325" cy="276999"/>
          </a:xfrm>
          <a:prstGeom prst="rect">
            <a:avLst/>
          </a:prstGeom>
          <a:noFill/>
        </p:spPr>
        <p:txBody>
          <a:bodyPr wrap="none" rtlCol="0">
            <a:spAutoFit/>
          </a:bodyPr>
          <a:lstStyle/>
          <a:p>
            <a:r>
              <a:rPr lang="en-US" sz="1200" dirty="0">
                <a:solidFill>
                  <a:schemeClr val="accent2"/>
                </a:solidFill>
                <a:latin typeface="Avenir Medium" panose="02000503020000020003" pitchFamily="2" charset="0"/>
              </a:rPr>
              <a:t>Midterms</a:t>
            </a:r>
          </a:p>
        </p:txBody>
      </p:sp>
      <p:sp>
        <p:nvSpPr>
          <p:cNvPr id="42" name="TextBox 41">
            <a:extLst>
              <a:ext uri="{FF2B5EF4-FFF2-40B4-BE49-F238E27FC236}">
                <a16:creationId xmlns:a16="http://schemas.microsoft.com/office/drawing/2014/main" id="{86C21AD0-629D-3C42-8E11-3B79A9BE37D8}"/>
              </a:ext>
            </a:extLst>
          </p:cNvPr>
          <p:cNvSpPr txBox="1"/>
          <p:nvPr/>
        </p:nvSpPr>
        <p:spPr>
          <a:xfrm>
            <a:off x="4825784" y="3076813"/>
            <a:ext cx="1021433" cy="276999"/>
          </a:xfrm>
          <a:prstGeom prst="rect">
            <a:avLst/>
          </a:prstGeom>
          <a:noFill/>
        </p:spPr>
        <p:txBody>
          <a:bodyPr wrap="none" rtlCol="0">
            <a:spAutoFit/>
          </a:bodyPr>
          <a:lstStyle/>
          <a:p>
            <a:r>
              <a:rPr lang="en-US" sz="1200" dirty="0">
                <a:solidFill>
                  <a:schemeClr val="accent1"/>
                </a:solidFill>
                <a:latin typeface="Avenir Medium" panose="02000503020000020003" pitchFamily="2" charset="0"/>
              </a:rPr>
              <a:t>Homeworks</a:t>
            </a:r>
          </a:p>
        </p:txBody>
      </p:sp>
      <p:sp>
        <p:nvSpPr>
          <p:cNvPr id="43" name="TextBox 42">
            <a:extLst>
              <a:ext uri="{FF2B5EF4-FFF2-40B4-BE49-F238E27FC236}">
                <a16:creationId xmlns:a16="http://schemas.microsoft.com/office/drawing/2014/main" id="{44348979-5B22-4842-8D67-99C61D220194}"/>
              </a:ext>
            </a:extLst>
          </p:cNvPr>
          <p:cNvSpPr txBox="1"/>
          <p:nvPr/>
        </p:nvSpPr>
        <p:spPr>
          <a:xfrm>
            <a:off x="6947263" y="1859922"/>
            <a:ext cx="4676700" cy="830997"/>
          </a:xfrm>
          <a:prstGeom prst="rect">
            <a:avLst/>
          </a:prstGeom>
          <a:noFill/>
        </p:spPr>
        <p:txBody>
          <a:bodyPr wrap="square" rtlCol="0">
            <a:spAutoFit/>
          </a:bodyPr>
          <a:lstStyle/>
          <a:p>
            <a:pPr algn="ctr"/>
            <a:r>
              <a:rPr lang="en-US" sz="1600" dirty="0">
                <a:latin typeface="Avenir Roman" panose="02000503020000020003" pitchFamily="2" charset="0"/>
              </a:rPr>
              <a:t>Now let’s assume that the student is </a:t>
            </a:r>
            <a:r>
              <a:rPr lang="en-US" sz="1600" b="1" dirty="0">
                <a:latin typeface="Avenir Roman" panose="02000503020000020003" pitchFamily="2" charset="0"/>
              </a:rPr>
              <a:t>in the middle </a:t>
            </a:r>
            <a:r>
              <a:rPr lang="en-US" sz="1600" dirty="0">
                <a:latin typeface="Avenir Roman" panose="02000503020000020003" pitchFamily="2" charset="0"/>
              </a:rPr>
              <a:t>of the semester and we have </a:t>
            </a:r>
            <a:r>
              <a:rPr lang="en-US" sz="1600" b="1" dirty="0">
                <a:latin typeface="Avenir Roman" panose="02000503020000020003" pitchFamily="2" charset="0"/>
              </a:rPr>
              <a:t>some</a:t>
            </a:r>
            <a:r>
              <a:rPr lang="en-US" sz="1600" dirty="0">
                <a:latin typeface="Avenir Roman" panose="02000503020000020003" pitchFamily="2" charset="0"/>
              </a:rPr>
              <a:t> data points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8535CD6-3E38-1043-A11B-97CEF13F45C9}"/>
                  </a:ext>
                </a:extLst>
              </p:cNvPr>
              <p:cNvSpPr txBox="1"/>
              <p:nvPr/>
            </p:nvSpPr>
            <p:spPr>
              <a:xfrm>
                <a:off x="8382801" y="3340413"/>
                <a:ext cx="180562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2400" i="1" smtClean="0">
                          <a:latin typeface="Cambria Math" panose="02040503050406030204" pitchFamily="18" charset="0"/>
                        </a:rPr>
                        <m:t>a</m:t>
                      </m:r>
                      <m:r>
                        <a:rPr lang="en-US" sz="2400" b="0" i="1" smtClean="0">
                          <a:solidFill>
                            <a:schemeClr val="accent2"/>
                          </a:solidFill>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𝑏𝐻</m:t>
                      </m:r>
                      <m:r>
                        <a:rPr lang="en-US" sz="2400" b="0" i="1" smtClean="0">
                          <a:latin typeface="Cambria Math" panose="02040503050406030204" pitchFamily="18" charset="0"/>
                        </a:rPr>
                        <m:t>=</m:t>
                      </m:r>
                      <m:r>
                        <a:rPr lang="en-US" sz="2400" b="0" i="1" smtClean="0">
                          <a:latin typeface="Cambria Math" panose="02040503050406030204" pitchFamily="18" charset="0"/>
                        </a:rPr>
                        <m:t>𝑐</m:t>
                      </m:r>
                    </m:oMath>
                  </m:oMathPara>
                </a14:m>
                <a:endParaRPr lang="en-US" sz="2400" dirty="0"/>
              </a:p>
            </p:txBody>
          </p:sp>
        </mc:Choice>
        <mc:Fallback>
          <p:sp>
            <p:nvSpPr>
              <p:cNvPr id="2" name="TextBox 1">
                <a:extLst>
                  <a:ext uri="{FF2B5EF4-FFF2-40B4-BE49-F238E27FC236}">
                    <a16:creationId xmlns:a16="http://schemas.microsoft.com/office/drawing/2014/main" id="{88535CD6-3E38-1043-A11B-97CEF13F45C9}"/>
                  </a:ext>
                </a:extLst>
              </p:cNvPr>
              <p:cNvSpPr txBox="1">
                <a:spLocks noRot="1" noChangeAspect="1" noMove="1" noResize="1" noEditPoints="1" noAdjustHandles="1" noChangeArrowheads="1" noChangeShapeType="1" noTextEdit="1"/>
              </p:cNvSpPr>
              <p:nvPr/>
            </p:nvSpPr>
            <p:spPr>
              <a:xfrm>
                <a:off x="8382801" y="3340413"/>
                <a:ext cx="1805623" cy="369332"/>
              </a:xfrm>
              <a:prstGeom prst="rect">
                <a:avLst/>
              </a:prstGeom>
              <a:blipFill>
                <a:blip r:embed="rId2"/>
                <a:stretch>
                  <a:fillRect l="-2113" r="-1408" b="-6667"/>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E49C67CC-9494-9347-9896-6727C0CEF7D2}"/>
              </a:ext>
            </a:extLst>
          </p:cNvPr>
          <p:cNvSpPr txBox="1"/>
          <p:nvPr/>
        </p:nvSpPr>
        <p:spPr>
          <a:xfrm>
            <a:off x="6997903" y="2846389"/>
            <a:ext cx="4676700" cy="338554"/>
          </a:xfrm>
          <a:prstGeom prst="rect">
            <a:avLst/>
          </a:prstGeom>
          <a:noFill/>
        </p:spPr>
        <p:txBody>
          <a:bodyPr wrap="square" rtlCol="0">
            <a:spAutoFit/>
          </a:bodyPr>
          <a:lstStyle/>
          <a:p>
            <a:pPr algn="ctr"/>
            <a:r>
              <a:rPr lang="en-US" sz="1600" dirty="0">
                <a:latin typeface="Avenir Roman" panose="02000503020000020003" pitchFamily="2" charset="0"/>
              </a:rPr>
              <a:t>We’ll get the equation </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F703C816-AFD4-954D-8C0B-9D2EDCA6EFE9}"/>
                  </a:ext>
                </a:extLst>
              </p:cNvPr>
              <p:cNvSpPr txBox="1"/>
              <p:nvPr/>
            </p:nvSpPr>
            <p:spPr>
              <a:xfrm>
                <a:off x="6913222" y="3865215"/>
                <a:ext cx="4676700" cy="338554"/>
              </a:xfrm>
              <a:prstGeom prst="rect">
                <a:avLst/>
              </a:prstGeom>
              <a:noFill/>
            </p:spPr>
            <p:txBody>
              <a:bodyPr wrap="square" rtlCol="0">
                <a:spAutoFit/>
              </a:bodyPr>
              <a:lstStyle/>
              <a:p>
                <a:pPr algn="ctr"/>
                <a:r>
                  <a:rPr lang="en-US" sz="1600" dirty="0">
                    <a:latin typeface="Avenir Roman" panose="02000503020000020003" pitchFamily="2" charset="0"/>
                  </a:rPr>
                  <a:t>Where </a:t>
                </a:r>
                <a14:m>
                  <m:oMath xmlns:m="http://schemas.openxmlformats.org/officeDocument/2006/math">
                    <m:r>
                      <a:rPr lang="en-US" sz="1600" b="0" i="1" smtClean="0">
                        <a:latin typeface="Cambria Math" panose="02040503050406030204" pitchFamily="18" charset="0"/>
                      </a:rPr>
                      <m:t>𝑐</m:t>
                    </m:r>
                  </m:oMath>
                </a14:m>
                <a:r>
                  <a:rPr lang="en-US" sz="1600" dirty="0">
                    <a:latin typeface="Avenir Roman" panose="02000503020000020003" pitchFamily="2" charset="0"/>
                  </a:rPr>
                  <a:t> is the next grade level (e.g. 90 : A- )</a:t>
                </a:r>
              </a:p>
            </p:txBody>
          </p:sp>
        </mc:Choice>
        <mc:Fallback>
          <p:sp>
            <p:nvSpPr>
              <p:cNvPr id="45" name="TextBox 44">
                <a:extLst>
                  <a:ext uri="{FF2B5EF4-FFF2-40B4-BE49-F238E27FC236}">
                    <a16:creationId xmlns:a16="http://schemas.microsoft.com/office/drawing/2014/main" id="{F703C816-AFD4-954D-8C0B-9D2EDCA6EFE9}"/>
                  </a:ext>
                </a:extLst>
              </p:cNvPr>
              <p:cNvSpPr txBox="1">
                <a:spLocks noRot="1" noChangeAspect="1" noMove="1" noResize="1" noEditPoints="1" noAdjustHandles="1" noChangeArrowheads="1" noChangeShapeType="1" noTextEdit="1"/>
              </p:cNvSpPr>
              <p:nvPr/>
            </p:nvSpPr>
            <p:spPr>
              <a:xfrm>
                <a:off x="6913222" y="3865215"/>
                <a:ext cx="4676700" cy="338554"/>
              </a:xfrm>
              <a:prstGeom prst="rect">
                <a:avLst/>
              </a:prstGeom>
              <a:blipFill>
                <a:blip r:embed="rId3"/>
                <a:stretch>
                  <a:fillRect b="-21429"/>
                </a:stretch>
              </a:blipFill>
            </p:spPr>
            <p:txBody>
              <a:bodyPr/>
              <a:lstStyle/>
              <a:p>
                <a:r>
                  <a:rPr lang="en-US">
                    <a:noFill/>
                  </a:rPr>
                  <a:t> </a:t>
                </a:r>
              </a:p>
            </p:txBody>
          </p:sp>
        </mc:Fallback>
      </mc:AlternateContent>
    </p:spTree>
    <p:extLst>
      <p:ext uri="{BB962C8B-B14F-4D97-AF65-F5344CB8AC3E}">
        <p14:creationId xmlns:p14="http://schemas.microsoft.com/office/powerpoint/2010/main" val="1895404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764DA-9A22-8242-AB34-EAF0DB2EBA3E}"/>
              </a:ext>
            </a:extLst>
          </p:cNvPr>
          <p:cNvSpPr/>
          <p:nvPr/>
        </p:nvSpPr>
        <p:spPr>
          <a:xfrm>
            <a:off x="-48986" y="-28201"/>
            <a:ext cx="12289971" cy="1502229"/>
          </a:xfrm>
          <a:prstGeom prst="rect">
            <a:avLst/>
          </a:prstGeom>
          <a:solidFill>
            <a:srgbClr val="3A5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b="1" dirty="0">
              <a:solidFill>
                <a:srgbClr val="5BC0BE"/>
              </a:solidFill>
              <a:latin typeface="Avenir Next Demi Bold" panose="020B0503020202020204" pitchFamily="34" charset="0"/>
            </a:endParaRPr>
          </a:p>
        </p:txBody>
      </p:sp>
      <p:sp>
        <p:nvSpPr>
          <p:cNvPr id="5" name="TextBox 4">
            <a:extLst>
              <a:ext uri="{FF2B5EF4-FFF2-40B4-BE49-F238E27FC236}">
                <a16:creationId xmlns:a16="http://schemas.microsoft.com/office/drawing/2014/main" id="{126F8DA6-89EF-004B-9076-16F1E67EF167}"/>
              </a:ext>
            </a:extLst>
          </p:cNvPr>
          <p:cNvSpPr txBox="1"/>
          <p:nvPr/>
        </p:nvSpPr>
        <p:spPr>
          <a:xfrm>
            <a:off x="446316" y="404493"/>
            <a:ext cx="6500947" cy="769441"/>
          </a:xfrm>
          <a:prstGeom prst="rect">
            <a:avLst/>
          </a:prstGeom>
          <a:noFill/>
        </p:spPr>
        <p:txBody>
          <a:bodyPr wrap="none" rtlCol="0">
            <a:spAutoFit/>
          </a:bodyPr>
          <a:lstStyle/>
          <a:p>
            <a:r>
              <a:rPr lang="en-US" sz="4400" b="1" dirty="0">
                <a:solidFill>
                  <a:srgbClr val="5BC0BE"/>
                </a:solidFill>
                <a:latin typeface="Avenir Next Demi Bold" panose="020B0503020202020204" pitchFamily="34" charset="0"/>
              </a:rPr>
              <a:t>How </a:t>
            </a:r>
            <a:r>
              <a:rPr lang="en-US" sz="4400" b="1" dirty="0" err="1">
                <a:solidFill>
                  <a:srgbClr val="5BC0BE"/>
                </a:solidFill>
                <a:latin typeface="Avenir Next Demi Bold" panose="020B0503020202020204" pitchFamily="34" charset="0"/>
              </a:rPr>
              <a:t>myStudyPal</a:t>
            </a:r>
            <a:r>
              <a:rPr lang="en-US" sz="4400" b="1" dirty="0">
                <a:solidFill>
                  <a:srgbClr val="5BC0BE"/>
                </a:solidFill>
                <a:latin typeface="Avenir Next Demi Bold" panose="020B0503020202020204" pitchFamily="34" charset="0"/>
              </a:rPr>
              <a:t> does it</a:t>
            </a:r>
          </a:p>
        </p:txBody>
      </p:sp>
      <p:cxnSp>
        <p:nvCxnSpPr>
          <p:cNvPr id="13" name="Straight Connector 12">
            <a:extLst>
              <a:ext uri="{FF2B5EF4-FFF2-40B4-BE49-F238E27FC236}">
                <a16:creationId xmlns:a16="http://schemas.microsoft.com/office/drawing/2014/main" id="{248214C2-AD33-8F4E-93D0-6F438EA73907}"/>
              </a:ext>
            </a:extLst>
          </p:cNvPr>
          <p:cNvCxnSpPr>
            <a:cxnSpLocks/>
          </p:cNvCxnSpPr>
          <p:nvPr/>
        </p:nvCxnSpPr>
        <p:spPr>
          <a:xfrm>
            <a:off x="6262431" y="1758443"/>
            <a:ext cx="0" cy="4812838"/>
          </a:xfrm>
          <a:prstGeom prst="line">
            <a:avLst/>
          </a:prstGeom>
          <a:ln w="28575" cmpd="sng">
            <a:solidFill>
              <a:srgbClr val="355263"/>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795AFE2-9A19-3348-A8E6-FF1135269778}"/>
              </a:ext>
            </a:extLst>
          </p:cNvPr>
          <p:cNvCxnSpPr>
            <a:cxnSpLocks/>
          </p:cNvCxnSpPr>
          <p:nvPr/>
        </p:nvCxnSpPr>
        <p:spPr>
          <a:xfrm flipH="1">
            <a:off x="3034513" y="6121247"/>
            <a:ext cx="2184865" cy="0"/>
          </a:xfrm>
          <a:prstGeom prst="line">
            <a:avLst/>
          </a:prstGeom>
          <a:ln w="190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C070DEA-E01B-7B40-A845-134AC9F4EB4F}"/>
              </a:ext>
            </a:extLst>
          </p:cNvPr>
          <p:cNvSpPr txBox="1"/>
          <p:nvPr/>
        </p:nvSpPr>
        <p:spPr>
          <a:xfrm>
            <a:off x="4795800" y="6268841"/>
            <a:ext cx="847155" cy="369332"/>
          </a:xfrm>
          <a:prstGeom prst="rect">
            <a:avLst/>
          </a:prstGeom>
          <a:noFill/>
        </p:spPr>
        <p:txBody>
          <a:bodyPr wrap="none" rtlCol="0">
            <a:spAutoFit/>
          </a:bodyPr>
          <a:lstStyle/>
          <a:p>
            <a:r>
              <a:rPr lang="en-US" dirty="0">
                <a:latin typeface="Avenir Next" panose="020B0503020202020204" pitchFamily="34" charset="0"/>
              </a:rPr>
              <a:t>Grade</a:t>
            </a:r>
          </a:p>
        </p:txBody>
      </p:sp>
      <p:grpSp>
        <p:nvGrpSpPr>
          <p:cNvPr id="12" name="Group 11">
            <a:extLst>
              <a:ext uri="{FF2B5EF4-FFF2-40B4-BE49-F238E27FC236}">
                <a16:creationId xmlns:a16="http://schemas.microsoft.com/office/drawing/2014/main" id="{B1E14DA8-916E-764C-8299-16495E1F0673}"/>
              </a:ext>
            </a:extLst>
          </p:cNvPr>
          <p:cNvGrpSpPr>
            <a:grpSpLocks noChangeAspect="1"/>
          </p:cNvGrpSpPr>
          <p:nvPr/>
        </p:nvGrpSpPr>
        <p:grpSpPr>
          <a:xfrm>
            <a:off x="3242567" y="6046005"/>
            <a:ext cx="149519" cy="173084"/>
            <a:chOff x="1455174" y="3193196"/>
            <a:chExt cx="226272" cy="235804"/>
          </a:xfrm>
        </p:grpSpPr>
        <p:cxnSp>
          <p:nvCxnSpPr>
            <p:cNvPr id="3" name="Straight Connector 2">
              <a:extLst>
                <a:ext uri="{FF2B5EF4-FFF2-40B4-BE49-F238E27FC236}">
                  <a16:creationId xmlns:a16="http://schemas.microsoft.com/office/drawing/2014/main" id="{02755F03-8F83-AA4C-A06D-0F9FCE11ACF3}"/>
                </a:ext>
              </a:extLst>
            </p:cNvPr>
            <p:cNvCxnSpPr>
              <a:cxnSpLocks/>
            </p:cNvCxnSpPr>
            <p:nvPr/>
          </p:nvCxnSpPr>
          <p:spPr>
            <a:xfrm>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E16D5CD9-F7E6-C545-85F3-987F2C425164}"/>
                </a:ext>
              </a:extLst>
            </p:cNvPr>
            <p:cNvCxnSpPr>
              <a:cxnSpLocks/>
            </p:cNvCxnSpPr>
            <p:nvPr/>
          </p:nvCxnSpPr>
          <p:spPr>
            <a:xfrm flipH="1">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grpSp>
      <p:cxnSp>
        <p:nvCxnSpPr>
          <p:cNvPr id="19" name="Straight Connector 18">
            <a:extLst>
              <a:ext uri="{FF2B5EF4-FFF2-40B4-BE49-F238E27FC236}">
                <a16:creationId xmlns:a16="http://schemas.microsoft.com/office/drawing/2014/main" id="{FD3A2FE6-5424-1147-A281-6C66F24E006B}"/>
              </a:ext>
            </a:extLst>
          </p:cNvPr>
          <p:cNvCxnSpPr>
            <a:cxnSpLocks/>
          </p:cNvCxnSpPr>
          <p:nvPr/>
        </p:nvCxnSpPr>
        <p:spPr>
          <a:xfrm flipH="1">
            <a:off x="2578976" y="6115475"/>
            <a:ext cx="455539" cy="0"/>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91FB3B8-B831-AA4E-B8E4-E602AAA977D3}"/>
              </a:ext>
            </a:extLst>
          </p:cNvPr>
          <p:cNvCxnSpPr>
            <a:cxnSpLocks/>
          </p:cNvCxnSpPr>
          <p:nvPr/>
        </p:nvCxnSpPr>
        <p:spPr>
          <a:xfrm flipH="1">
            <a:off x="736375" y="6115475"/>
            <a:ext cx="1842602" cy="0"/>
          </a:xfrm>
          <a:prstGeom prst="line">
            <a:avLst/>
          </a:prstGeom>
          <a:ln w="19050">
            <a:prstDash val="solid"/>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3AC0AE6-0AAC-2C42-902C-91D18201BF28}"/>
              </a:ext>
            </a:extLst>
          </p:cNvPr>
          <p:cNvSpPr txBox="1"/>
          <p:nvPr/>
        </p:nvSpPr>
        <p:spPr>
          <a:xfrm>
            <a:off x="2869404"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80</a:t>
            </a:r>
          </a:p>
        </p:txBody>
      </p:sp>
      <p:sp>
        <p:nvSpPr>
          <p:cNvPr id="24" name="TextBox 23">
            <a:extLst>
              <a:ext uri="{FF2B5EF4-FFF2-40B4-BE49-F238E27FC236}">
                <a16:creationId xmlns:a16="http://schemas.microsoft.com/office/drawing/2014/main" id="{F6A97A46-6384-6141-BAC0-907D711F9C10}"/>
              </a:ext>
            </a:extLst>
          </p:cNvPr>
          <p:cNvSpPr txBox="1"/>
          <p:nvPr/>
        </p:nvSpPr>
        <p:spPr>
          <a:xfrm>
            <a:off x="3949339"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90</a:t>
            </a:r>
          </a:p>
        </p:txBody>
      </p:sp>
      <p:sp>
        <p:nvSpPr>
          <p:cNvPr id="25" name="TextBox 24">
            <a:extLst>
              <a:ext uri="{FF2B5EF4-FFF2-40B4-BE49-F238E27FC236}">
                <a16:creationId xmlns:a16="http://schemas.microsoft.com/office/drawing/2014/main" id="{A6EB8910-7CA4-8043-BA74-31F31032DAAD}"/>
              </a:ext>
            </a:extLst>
          </p:cNvPr>
          <p:cNvSpPr txBox="1"/>
          <p:nvPr/>
        </p:nvSpPr>
        <p:spPr>
          <a:xfrm>
            <a:off x="578009" y="6322702"/>
            <a:ext cx="453970" cy="261610"/>
          </a:xfrm>
          <a:prstGeom prst="rect">
            <a:avLst/>
          </a:prstGeom>
          <a:noFill/>
        </p:spPr>
        <p:txBody>
          <a:bodyPr wrap="square" rtlCol="0">
            <a:spAutoFit/>
          </a:bodyPr>
          <a:lstStyle/>
          <a:p>
            <a:r>
              <a:rPr lang="en-US" sz="1100" i="1" dirty="0">
                <a:latin typeface="Avenir Next Ultra Light" panose="020B0203020202020204" pitchFamily="34" charset="77"/>
              </a:rPr>
              <a:t>0</a:t>
            </a:r>
          </a:p>
        </p:txBody>
      </p:sp>
      <p:grpSp>
        <p:nvGrpSpPr>
          <p:cNvPr id="26" name="Group 25">
            <a:extLst>
              <a:ext uri="{FF2B5EF4-FFF2-40B4-BE49-F238E27FC236}">
                <a16:creationId xmlns:a16="http://schemas.microsoft.com/office/drawing/2014/main" id="{EBC870B4-D606-AF41-A3C8-796690BA6EAD}"/>
              </a:ext>
            </a:extLst>
          </p:cNvPr>
          <p:cNvGrpSpPr>
            <a:grpSpLocks noChangeAspect="1"/>
          </p:cNvGrpSpPr>
          <p:nvPr/>
        </p:nvGrpSpPr>
        <p:grpSpPr>
          <a:xfrm>
            <a:off x="4676266" y="6028933"/>
            <a:ext cx="149519" cy="173084"/>
            <a:chOff x="1455174" y="3193196"/>
            <a:chExt cx="226272" cy="235804"/>
          </a:xfrm>
        </p:grpSpPr>
        <p:cxnSp>
          <p:nvCxnSpPr>
            <p:cNvPr id="27" name="Straight Connector 26">
              <a:extLst>
                <a:ext uri="{FF2B5EF4-FFF2-40B4-BE49-F238E27FC236}">
                  <a16:creationId xmlns:a16="http://schemas.microsoft.com/office/drawing/2014/main" id="{6134E73C-CA22-0A40-AFCF-78A7F95F4843}"/>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547C3B-F20C-134B-914F-88BB3F17E66A}"/>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7F5C23A-559C-4C48-AB32-919278C290E4}"/>
              </a:ext>
            </a:extLst>
          </p:cNvPr>
          <p:cNvGrpSpPr>
            <a:grpSpLocks noChangeAspect="1"/>
          </p:cNvGrpSpPr>
          <p:nvPr/>
        </p:nvGrpSpPr>
        <p:grpSpPr>
          <a:xfrm>
            <a:off x="3392086" y="6041534"/>
            <a:ext cx="149519" cy="173084"/>
            <a:chOff x="1455174" y="3193196"/>
            <a:chExt cx="226272" cy="235804"/>
          </a:xfrm>
        </p:grpSpPr>
        <p:cxnSp>
          <p:nvCxnSpPr>
            <p:cNvPr id="30" name="Straight Connector 29">
              <a:extLst>
                <a:ext uri="{FF2B5EF4-FFF2-40B4-BE49-F238E27FC236}">
                  <a16:creationId xmlns:a16="http://schemas.microsoft.com/office/drawing/2014/main" id="{2DC2C890-20C1-8741-BF4C-1188FFDAE134}"/>
                </a:ext>
              </a:extLst>
            </p:cNvPr>
            <p:cNvCxnSpPr>
              <a:cxnSpLocks/>
            </p:cNvCxnSpPr>
            <p:nvPr/>
          </p:nvCxnSpPr>
          <p:spPr>
            <a:xfrm>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3803F345-D71A-D541-9D0F-83410378D323}"/>
                </a:ext>
              </a:extLst>
            </p:cNvPr>
            <p:cNvCxnSpPr>
              <a:cxnSpLocks/>
            </p:cNvCxnSpPr>
            <p:nvPr/>
          </p:nvCxnSpPr>
          <p:spPr>
            <a:xfrm flipH="1">
              <a:off x="1455174" y="3193196"/>
              <a:ext cx="226272" cy="235804"/>
            </a:xfrm>
            <a:prstGeom prst="line">
              <a:avLst/>
            </a:prstGeom>
            <a:ln w="28575"/>
          </p:spPr>
          <p:style>
            <a:lnRef idx="1">
              <a:schemeClr val="accent2"/>
            </a:lnRef>
            <a:fillRef idx="0">
              <a:schemeClr val="accent2"/>
            </a:fillRef>
            <a:effectRef idx="0">
              <a:schemeClr val="accent2"/>
            </a:effectRef>
            <a:fontRef idx="minor">
              <a:schemeClr val="tx1"/>
            </a:fontRef>
          </p:style>
        </p:cxnSp>
      </p:grpSp>
      <p:grpSp>
        <p:nvGrpSpPr>
          <p:cNvPr id="32" name="Group 31">
            <a:extLst>
              <a:ext uri="{FF2B5EF4-FFF2-40B4-BE49-F238E27FC236}">
                <a16:creationId xmlns:a16="http://schemas.microsoft.com/office/drawing/2014/main" id="{8F19DBD0-7847-4846-906E-83A8FB732F35}"/>
              </a:ext>
            </a:extLst>
          </p:cNvPr>
          <p:cNvGrpSpPr>
            <a:grpSpLocks noChangeAspect="1"/>
          </p:cNvGrpSpPr>
          <p:nvPr/>
        </p:nvGrpSpPr>
        <p:grpSpPr>
          <a:xfrm>
            <a:off x="4751025" y="6038145"/>
            <a:ext cx="149519" cy="173084"/>
            <a:chOff x="1455174" y="3193196"/>
            <a:chExt cx="226272" cy="235804"/>
          </a:xfrm>
        </p:grpSpPr>
        <p:cxnSp>
          <p:nvCxnSpPr>
            <p:cNvPr id="33" name="Straight Connector 32">
              <a:extLst>
                <a:ext uri="{FF2B5EF4-FFF2-40B4-BE49-F238E27FC236}">
                  <a16:creationId xmlns:a16="http://schemas.microsoft.com/office/drawing/2014/main" id="{1BDE210A-BE38-6947-BB0C-7A72A56015A4}"/>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86F72DF-F2F6-CE4E-A485-A299057FDE0E}"/>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F0EAA4F-20EA-034C-8A70-58A6482A8707}"/>
              </a:ext>
            </a:extLst>
          </p:cNvPr>
          <p:cNvGrpSpPr>
            <a:grpSpLocks noChangeAspect="1"/>
          </p:cNvGrpSpPr>
          <p:nvPr/>
        </p:nvGrpSpPr>
        <p:grpSpPr>
          <a:xfrm>
            <a:off x="4489874" y="6028933"/>
            <a:ext cx="149519" cy="173084"/>
            <a:chOff x="1455174" y="3193196"/>
            <a:chExt cx="226272" cy="235804"/>
          </a:xfrm>
        </p:grpSpPr>
        <p:cxnSp>
          <p:nvCxnSpPr>
            <p:cNvPr id="36" name="Straight Connector 35">
              <a:extLst>
                <a:ext uri="{FF2B5EF4-FFF2-40B4-BE49-F238E27FC236}">
                  <a16:creationId xmlns:a16="http://schemas.microsoft.com/office/drawing/2014/main" id="{4381600D-C6B6-DC43-AB7E-33E8E775EBA0}"/>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13DE9F0-6F04-7440-A1F9-9428F991F25A}"/>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0B139B6-CCF2-8C46-8332-C56FFCCA5074}"/>
              </a:ext>
            </a:extLst>
          </p:cNvPr>
          <p:cNvGrpSpPr>
            <a:grpSpLocks noChangeAspect="1"/>
          </p:cNvGrpSpPr>
          <p:nvPr/>
        </p:nvGrpSpPr>
        <p:grpSpPr>
          <a:xfrm>
            <a:off x="4328549" y="6028933"/>
            <a:ext cx="149519" cy="173084"/>
            <a:chOff x="1455174" y="3193196"/>
            <a:chExt cx="226272" cy="235804"/>
          </a:xfrm>
        </p:grpSpPr>
        <p:cxnSp>
          <p:nvCxnSpPr>
            <p:cNvPr id="39" name="Straight Connector 38">
              <a:extLst>
                <a:ext uri="{FF2B5EF4-FFF2-40B4-BE49-F238E27FC236}">
                  <a16:creationId xmlns:a16="http://schemas.microsoft.com/office/drawing/2014/main" id="{828212E0-5A75-5444-A483-57BFB19261F1}"/>
                </a:ext>
              </a:extLst>
            </p:cNvPr>
            <p:cNvCxnSpPr>
              <a:cxnSpLocks/>
            </p:cNvCxnSpPr>
            <p:nvPr/>
          </p:nvCxnSpPr>
          <p:spPr>
            <a:xfrm>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0EFF91A-6090-5242-BC8F-F256BF67B82B}"/>
                </a:ext>
              </a:extLst>
            </p:cNvPr>
            <p:cNvCxnSpPr>
              <a:cxnSpLocks/>
            </p:cNvCxnSpPr>
            <p:nvPr/>
          </p:nvCxnSpPr>
          <p:spPr>
            <a:xfrm flipH="1">
              <a:off x="1455174" y="3193196"/>
              <a:ext cx="226272" cy="235804"/>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A986FF7B-51F8-B841-B67E-0608ABBE314C}"/>
              </a:ext>
            </a:extLst>
          </p:cNvPr>
          <p:cNvSpPr txBox="1"/>
          <p:nvPr/>
        </p:nvSpPr>
        <p:spPr>
          <a:xfrm>
            <a:off x="4812540" y="2788920"/>
            <a:ext cx="856325" cy="276999"/>
          </a:xfrm>
          <a:prstGeom prst="rect">
            <a:avLst/>
          </a:prstGeom>
          <a:noFill/>
        </p:spPr>
        <p:txBody>
          <a:bodyPr wrap="none" rtlCol="0">
            <a:spAutoFit/>
          </a:bodyPr>
          <a:lstStyle/>
          <a:p>
            <a:r>
              <a:rPr lang="en-US" sz="1200" dirty="0">
                <a:solidFill>
                  <a:schemeClr val="accent2"/>
                </a:solidFill>
                <a:latin typeface="Avenir Medium" panose="02000503020000020003" pitchFamily="2" charset="0"/>
              </a:rPr>
              <a:t>Midterms</a:t>
            </a:r>
          </a:p>
        </p:txBody>
      </p:sp>
      <p:sp>
        <p:nvSpPr>
          <p:cNvPr id="42" name="TextBox 41">
            <a:extLst>
              <a:ext uri="{FF2B5EF4-FFF2-40B4-BE49-F238E27FC236}">
                <a16:creationId xmlns:a16="http://schemas.microsoft.com/office/drawing/2014/main" id="{86C21AD0-629D-3C42-8E11-3B79A9BE37D8}"/>
              </a:ext>
            </a:extLst>
          </p:cNvPr>
          <p:cNvSpPr txBox="1"/>
          <p:nvPr/>
        </p:nvSpPr>
        <p:spPr>
          <a:xfrm>
            <a:off x="4825784" y="3076813"/>
            <a:ext cx="1021433" cy="276999"/>
          </a:xfrm>
          <a:prstGeom prst="rect">
            <a:avLst/>
          </a:prstGeom>
          <a:noFill/>
        </p:spPr>
        <p:txBody>
          <a:bodyPr wrap="none" rtlCol="0">
            <a:spAutoFit/>
          </a:bodyPr>
          <a:lstStyle/>
          <a:p>
            <a:r>
              <a:rPr lang="en-US" sz="1200" dirty="0">
                <a:solidFill>
                  <a:schemeClr val="accent1"/>
                </a:solidFill>
                <a:latin typeface="Avenir Medium" panose="02000503020000020003" pitchFamily="2" charset="0"/>
              </a:rPr>
              <a:t>Homeworks</a:t>
            </a:r>
          </a:p>
        </p:txBody>
      </p:sp>
      <p:sp>
        <p:nvSpPr>
          <p:cNvPr id="43" name="TextBox 42">
            <a:extLst>
              <a:ext uri="{FF2B5EF4-FFF2-40B4-BE49-F238E27FC236}">
                <a16:creationId xmlns:a16="http://schemas.microsoft.com/office/drawing/2014/main" id="{44348979-5B22-4842-8D67-99C61D220194}"/>
              </a:ext>
            </a:extLst>
          </p:cNvPr>
          <p:cNvSpPr txBox="1"/>
          <p:nvPr/>
        </p:nvSpPr>
        <p:spPr>
          <a:xfrm>
            <a:off x="6947263" y="1859922"/>
            <a:ext cx="4676700" cy="830997"/>
          </a:xfrm>
          <a:prstGeom prst="rect">
            <a:avLst/>
          </a:prstGeom>
          <a:noFill/>
        </p:spPr>
        <p:txBody>
          <a:bodyPr wrap="square" rtlCol="0">
            <a:spAutoFit/>
          </a:bodyPr>
          <a:lstStyle/>
          <a:p>
            <a:pPr algn="ctr"/>
            <a:r>
              <a:rPr lang="en-US" sz="1600" dirty="0">
                <a:latin typeface="Avenir Roman" panose="02000503020000020003" pitchFamily="2" charset="0"/>
              </a:rPr>
              <a:t>Now let’s assume that the student is </a:t>
            </a:r>
            <a:r>
              <a:rPr lang="en-US" sz="1600" b="1" dirty="0">
                <a:latin typeface="Avenir Roman" panose="02000503020000020003" pitchFamily="2" charset="0"/>
              </a:rPr>
              <a:t>in the middle </a:t>
            </a:r>
            <a:r>
              <a:rPr lang="en-US" sz="1600" dirty="0">
                <a:latin typeface="Avenir Roman" panose="02000503020000020003" pitchFamily="2" charset="0"/>
              </a:rPr>
              <a:t>of the semester and we have </a:t>
            </a:r>
            <a:r>
              <a:rPr lang="en-US" sz="1600" b="1" dirty="0">
                <a:latin typeface="Avenir Roman" panose="02000503020000020003" pitchFamily="2" charset="0"/>
              </a:rPr>
              <a:t>some</a:t>
            </a:r>
            <a:r>
              <a:rPr lang="en-US" sz="1600" dirty="0">
                <a:latin typeface="Avenir Roman" panose="02000503020000020003" pitchFamily="2" charset="0"/>
              </a:rPr>
              <a:t> data points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8535CD6-3E38-1043-A11B-97CEF13F45C9}"/>
                  </a:ext>
                </a:extLst>
              </p:cNvPr>
              <p:cNvSpPr txBox="1"/>
              <p:nvPr/>
            </p:nvSpPr>
            <p:spPr>
              <a:xfrm>
                <a:off x="8382801" y="3340413"/>
                <a:ext cx="180562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2400" i="1" smtClean="0">
                          <a:latin typeface="Cambria Math" panose="02040503050406030204" pitchFamily="18" charset="0"/>
                        </a:rPr>
                        <m:t>a</m:t>
                      </m:r>
                      <m:r>
                        <a:rPr lang="en-US" sz="2400" b="0" i="1" smtClean="0">
                          <a:solidFill>
                            <a:schemeClr val="accent2"/>
                          </a:solidFill>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𝑏𝐻</m:t>
                      </m:r>
                      <m:r>
                        <a:rPr lang="en-US" sz="2400" b="0" i="1" smtClean="0">
                          <a:latin typeface="Cambria Math" panose="02040503050406030204" pitchFamily="18" charset="0"/>
                        </a:rPr>
                        <m:t>=</m:t>
                      </m:r>
                      <m:r>
                        <a:rPr lang="en-US" sz="2400" b="0" i="1" smtClean="0">
                          <a:latin typeface="Cambria Math" panose="02040503050406030204" pitchFamily="18" charset="0"/>
                        </a:rPr>
                        <m:t>𝑐</m:t>
                      </m:r>
                    </m:oMath>
                  </m:oMathPara>
                </a14:m>
                <a:endParaRPr lang="en-US" sz="2400" dirty="0"/>
              </a:p>
            </p:txBody>
          </p:sp>
        </mc:Choice>
        <mc:Fallback>
          <p:sp>
            <p:nvSpPr>
              <p:cNvPr id="2" name="TextBox 1">
                <a:extLst>
                  <a:ext uri="{FF2B5EF4-FFF2-40B4-BE49-F238E27FC236}">
                    <a16:creationId xmlns:a16="http://schemas.microsoft.com/office/drawing/2014/main" id="{88535CD6-3E38-1043-A11B-97CEF13F45C9}"/>
                  </a:ext>
                </a:extLst>
              </p:cNvPr>
              <p:cNvSpPr txBox="1">
                <a:spLocks noRot="1" noChangeAspect="1" noMove="1" noResize="1" noEditPoints="1" noAdjustHandles="1" noChangeArrowheads="1" noChangeShapeType="1" noTextEdit="1"/>
              </p:cNvSpPr>
              <p:nvPr/>
            </p:nvSpPr>
            <p:spPr>
              <a:xfrm>
                <a:off x="8382801" y="3340413"/>
                <a:ext cx="1805623" cy="369332"/>
              </a:xfrm>
              <a:prstGeom prst="rect">
                <a:avLst/>
              </a:prstGeom>
              <a:blipFill>
                <a:blip r:embed="rId2"/>
                <a:stretch>
                  <a:fillRect l="-2113" r="-1408" b="-6667"/>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E49C67CC-9494-9347-9896-6727C0CEF7D2}"/>
              </a:ext>
            </a:extLst>
          </p:cNvPr>
          <p:cNvSpPr txBox="1"/>
          <p:nvPr/>
        </p:nvSpPr>
        <p:spPr>
          <a:xfrm>
            <a:off x="6997903" y="2846389"/>
            <a:ext cx="4676700" cy="338554"/>
          </a:xfrm>
          <a:prstGeom prst="rect">
            <a:avLst/>
          </a:prstGeom>
          <a:noFill/>
        </p:spPr>
        <p:txBody>
          <a:bodyPr wrap="square" rtlCol="0">
            <a:spAutoFit/>
          </a:bodyPr>
          <a:lstStyle/>
          <a:p>
            <a:pPr algn="ctr"/>
            <a:r>
              <a:rPr lang="en-US" sz="1600" dirty="0">
                <a:latin typeface="Avenir Roman" panose="02000503020000020003" pitchFamily="2" charset="0"/>
              </a:rPr>
              <a:t>We’ll get the equation </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F703C816-AFD4-954D-8C0B-9D2EDCA6EFE9}"/>
                  </a:ext>
                </a:extLst>
              </p:cNvPr>
              <p:cNvSpPr txBox="1"/>
              <p:nvPr/>
            </p:nvSpPr>
            <p:spPr>
              <a:xfrm>
                <a:off x="6913222" y="3865215"/>
                <a:ext cx="4676700" cy="338554"/>
              </a:xfrm>
              <a:prstGeom prst="rect">
                <a:avLst/>
              </a:prstGeom>
              <a:noFill/>
            </p:spPr>
            <p:txBody>
              <a:bodyPr wrap="square" rtlCol="0">
                <a:spAutoFit/>
              </a:bodyPr>
              <a:lstStyle/>
              <a:p>
                <a:pPr algn="ctr"/>
                <a:r>
                  <a:rPr lang="en-US" sz="1600" dirty="0">
                    <a:latin typeface="Avenir Roman" panose="02000503020000020003" pitchFamily="2" charset="0"/>
                  </a:rPr>
                  <a:t>Where </a:t>
                </a:r>
                <a14:m>
                  <m:oMath xmlns:m="http://schemas.openxmlformats.org/officeDocument/2006/math">
                    <m:r>
                      <a:rPr lang="en-US" sz="1600" b="0" i="1" smtClean="0">
                        <a:latin typeface="Cambria Math" panose="02040503050406030204" pitchFamily="18" charset="0"/>
                      </a:rPr>
                      <m:t>𝑐</m:t>
                    </m:r>
                  </m:oMath>
                </a14:m>
                <a:r>
                  <a:rPr lang="en-US" sz="1600" dirty="0">
                    <a:latin typeface="Avenir Roman" panose="02000503020000020003" pitchFamily="2" charset="0"/>
                  </a:rPr>
                  <a:t> is the next grade level (e.g. 90 : A- )</a:t>
                </a:r>
              </a:p>
            </p:txBody>
          </p:sp>
        </mc:Choice>
        <mc:Fallback>
          <p:sp>
            <p:nvSpPr>
              <p:cNvPr id="45" name="TextBox 44">
                <a:extLst>
                  <a:ext uri="{FF2B5EF4-FFF2-40B4-BE49-F238E27FC236}">
                    <a16:creationId xmlns:a16="http://schemas.microsoft.com/office/drawing/2014/main" id="{F703C816-AFD4-954D-8C0B-9D2EDCA6EFE9}"/>
                  </a:ext>
                </a:extLst>
              </p:cNvPr>
              <p:cNvSpPr txBox="1">
                <a:spLocks noRot="1" noChangeAspect="1" noMove="1" noResize="1" noEditPoints="1" noAdjustHandles="1" noChangeArrowheads="1" noChangeShapeType="1" noTextEdit="1"/>
              </p:cNvSpPr>
              <p:nvPr/>
            </p:nvSpPr>
            <p:spPr>
              <a:xfrm>
                <a:off x="6913222" y="3865215"/>
                <a:ext cx="4676700" cy="338554"/>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3942DAEB-776D-3E4E-BAE8-285BDA12873C}"/>
                  </a:ext>
                </a:extLst>
              </p:cNvPr>
              <p:cNvSpPr txBox="1"/>
              <p:nvPr/>
            </p:nvSpPr>
            <p:spPr>
              <a:xfrm>
                <a:off x="6913222" y="4405258"/>
                <a:ext cx="4676700" cy="584775"/>
              </a:xfrm>
              <a:prstGeom prst="rect">
                <a:avLst/>
              </a:prstGeom>
              <a:noFill/>
            </p:spPr>
            <p:txBody>
              <a:bodyPr wrap="square" rtlCol="0">
                <a:spAutoFit/>
              </a:bodyPr>
              <a:lstStyle/>
              <a:p>
                <a:pPr algn="ctr"/>
                <a:r>
                  <a:rPr lang="en-US" sz="1600" dirty="0">
                    <a:latin typeface="Avenir Roman" panose="02000503020000020003" pitchFamily="2" charset="0"/>
                  </a:rPr>
                  <a:t>Since we have a linear equation, there can be an infinite set of solutions for </a:t>
                </a:r>
                <a14:m>
                  <m:oMath xmlns:m="http://schemas.openxmlformats.org/officeDocument/2006/math">
                    <m:r>
                      <a:rPr lang="en-US" sz="1600" b="0" i="1" smtClean="0">
                        <a:solidFill>
                          <a:schemeClr val="accent2"/>
                        </a:solidFill>
                        <a:latin typeface="Cambria Math" panose="02040503050406030204" pitchFamily="18" charset="0"/>
                      </a:rPr>
                      <m:t>𝑀</m:t>
                    </m:r>
                  </m:oMath>
                </a14:m>
                <a:r>
                  <a:rPr lang="en-US" sz="1600" dirty="0">
                    <a:latin typeface="Avenir Roman" panose="02000503020000020003" pitchFamily="2" charset="0"/>
                  </a:rPr>
                  <a:t> and </a:t>
                </a:r>
                <a14:m>
                  <m:oMath xmlns:m="http://schemas.openxmlformats.org/officeDocument/2006/math">
                    <m:r>
                      <a:rPr lang="en-US" sz="1600" b="0" i="1" smtClean="0">
                        <a:solidFill>
                          <a:schemeClr val="accent1"/>
                        </a:solidFill>
                        <a:latin typeface="Cambria Math" panose="02040503050406030204" pitchFamily="18" charset="0"/>
                      </a:rPr>
                      <m:t>𝐻</m:t>
                    </m:r>
                  </m:oMath>
                </a14:m>
                <a:r>
                  <a:rPr lang="en-US" sz="1600" dirty="0">
                    <a:latin typeface="Avenir Roman" panose="02000503020000020003" pitchFamily="2" charset="0"/>
                  </a:rPr>
                  <a:t>.</a:t>
                </a:r>
              </a:p>
            </p:txBody>
          </p:sp>
        </mc:Choice>
        <mc:Fallback>
          <p:sp>
            <p:nvSpPr>
              <p:cNvPr id="47" name="TextBox 46">
                <a:extLst>
                  <a:ext uri="{FF2B5EF4-FFF2-40B4-BE49-F238E27FC236}">
                    <a16:creationId xmlns:a16="http://schemas.microsoft.com/office/drawing/2014/main" id="{3942DAEB-776D-3E4E-BAE8-285BDA12873C}"/>
                  </a:ext>
                </a:extLst>
              </p:cNvPr>
              <p:cNvSpPr txBox="1">
                <a:spLocks noRot="1" noChangeAspect="1" noMove="1" noResize="1" noEditPoints="1" noAdjustHandles="1" noChangeArrowheads="1" noChangeShapeType="1" noTextEdit="1"/>
              </p:cNvSpPr>
              <p:nvPr/>
            </p:nvSpPr>
            <p:spPr>
              <a:xfrm>
                <a:off x="6913222" y="4405258"/>
                <a:ext cx="4676700" cy="584775"/>
              </a:xfrm>
              <a:prstGeom prst="rect">
                <a:avLst/>
              </a:prstGeom>
              <a:blipFill>
                <a:blip r:embed="rId4"/>
                <a:stretch>
                  <a:fillRect t="-2128" r="-811" b="-12766"/>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3064A0B4-A44F-9447-990B-EE7BA4D2D256}"/>
              </a:ext>
            </a:extLst>
          </p:cNvPr>
          <p:cNvSpPr txBox="1"/>
          <p:nvPr/>
        </p:nvSpPr>
        <p:spPr>
          <a:xfrm>
            <a:off x="6997903" y="5283742"/>
            <a:ext cx="4676700" cy="584775"/>
          </a:xfrm>
          <a:prstGeom prst="rect">
            <a:avLst/>
          </a:prstGeom>
          <a:noFill/>
        </p:spPr>
        <p:txBody>
          <a:bodyPr wrap="square" rtlCol="0">
            <a:spAutoFit/>
          </a:bodyPr>
          <a:lstStyle/>
          <a:p>
            <a:pPr algn="ctr"/>
            <a:r>
              <a:rPr lang="en-US" sz="1600" dirty="0">
                <a:latin typeface="Avenir Roman" panose="02000503020000020003" pitchFamily="2" charset="0"/>
              </a:rPr>
              <a:t>We need a cost function whose minimum is the optimal value.</a:t>
            </a:r>
          </a:p>
        </p:txBody>
      </p:sp>
      <p:sp>
        <p:nvSpPr>
          <p:cNvPr id="7" name="Donut 6">
            <a:extLst>
              <a:ext uri="{FF2B5EF4-FFF2-40B4-BE49-F238E27FC236}">
                <a16:creationId xmlns:a16="http://schemas.microsoft.com/office/drawing/2014/main" id="{5B27FBFF-5949-A44C-B39B-8E182564AC4D}"/>
              </a:ext>
            </a:extLst>
          </p:cNvPr>
          <p:cNvSpPr/>
          <p:nvPr/>
        </p:nvSpPr>
        <p:spPr>
          <a:xfrm>
            <a:off x="3492580" y="6050655"/>
            <a:ext cx="149520" cy="155464"/>
          </a:xfrm>
          <a:prstGeom prst="donut">
            <a:avLst>
              <a:gd name="adj" fmla="val 137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Donut 48">
            <a:extLst>
              <a:ext uri="{FF2B5EF4-FFF2-40B4-BE49-F238E27FC236}">
                <a16:creationId xmlns:a16="http://schemas.microsoft.com/office/drawing/2014/main" id="{1A80948E-76D2-AB4B-BA1F-63BCF2CE41EC}"/>
              </a:ext>
            </a:extLst>
          </p:cNvPr>
          <p:cNvSpPr/>
          <p:nvPr/>
        </p:nvSpPr>
        <p:spPr>
          <a:xfrm>
            <a:off x="4554319" y="6046955"/>
            <a:ext cx="149520" cy="155464"/>
          </a:xfrm>
          <a:prstGeom prst="donut">
            <a:avLst>
              <a:gd name="adj" fmla="val 13705"/>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08249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TotalTime>
  <Words>737</Words>
  <Application>Microsoft Macintosh PowerPoint</Application>
  <PresentationFormat>Widescreen</PresentationFormat>
  <Paragraphs>111</Paragraphs>
  <Slides>15</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vt:i4>
      </vt:variant>
    </vt:vector>
  </HeadingPairs>
  <TitlesOfParts>
    <vt:vector size="31" baseType="lpstr">
      <vt:lpstr>Arial</vt:lpstr>
      <vt:lpstr>Avenir Book</vt:lpstr>
      <vt:lpstr>Avenir Heavy</vt:lpstr>
      <vt:lpstr>Avenir Medium</vt:lpstr>
      <vt:lpstr>Avenir Next</vt:lpstr>
      <vt:lpstr>Avenir Next Condensed Demi Bold</vt:lpstr>
      <vt:lpstr>Avenir Next Demi Bold</vt:lpstr>
      <vt:lpstr>Avenir Next Medium</vt:lpstr>
      <vt:lpstr>Avenir Next Ultra Light</vt:lpstr>
      <vt:lpstr>Avenir Roman</vt:lpstr>
      <vt:lpstr>Calibri</vt:lpstr>
      <vt:lpstr>Calibri Light</vt:lpstr>
      <vt:lpstr>Cambria Math</vt:lpstr>
      <vt:lpstr>Roboto</vt:lpstr>
      <vt:lpstr>Rokkitt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Kaushik Srinivasan</dc:creator>
  <cp:lastModifiedBy>Kaushik Srinivasan</cp:lastModifiedBy>
  <cp:revision>2</cp:revision>
  <cp:lastPrinted>2019-02-17T15:20:54Z</cp:lastPrinted>
  <dcterms:created xsi:type="dcterms:W3CDTF">2019-02-17T04:57:27Z</dcterms:created>
  <dcterms:modified xsi:type="dcterms:W3CDTF">2019-02-17T18:10:45Z</dcterms:modified>
</cp:coreProperties>
</file>